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737" r:id="rId2"/>
    <p:sldId id="597" r:id="rId3"/>
    <p:sldId id="692" r:id="rId4"/>
    <p:sldId id="694" r:id="rId5"/>
    <p:sldId id="695" r:id="rId6"/>
    <p:sldId id="655" r:id="rId7"/>
    <p:sldId id="656" r:id="rId8"/>
    <p:sldId id="658" r:id="rId9"/>
    <p:sldId id="660" r:id="rId10"/>
    <p:sldId id="693" r:id="rId11"/>
    <p:sldId id="738" r:id="rId12"/>
    <p:sldId id="739" r:id="rId13"/>
    <p:sldId id="644" r:id="rId14"/>
    <p:sldId id="669" r:id="rId15"/>
    <p:sldId id="713" r:id="rId16"/>
    <p:sldId id="688" r:id="rId17"/>
    <p:sldId id="734" r:id="rId18"/>
    <p:sldId id="725" r:id="rId19"/>
    <p:sldId id="726" r:id="rId20"/>
    <p:sldId id="723" r:id="rId21"/>
    <p:sldId id="721" r:id="rId22"/>
    <p:sldId id="727" r:id="rId23"/>
    <p:sldId id="728" r:id="rId24"/>
    <p:sldId id="730" r:id="rId25"/>
    <p:sldId id="731" r:id="rId26"/>
    <p:sldId id="732" r:id="rId27"/>
    <p:sldId id="733" r:id="rId28"/>
    <p:sldId id="735" r:id="rId29"/>
    <p:sldId id="701" r:id="rId30"/>
    <p:sldId id="718" r:id="rId31"/>
    <p:sldId id="703" r:id="rId32"/>
    <p:sldId id="704" r:id="rId33"/>
    <p:sldId id="702" r:id="rId34"/>
    <p:sldId id="705" r:id="rId35"/>
    <p:sldId id="719" r:id="rId36"/>
    <p:sldId id="706" r:id="rId37"/>
    <p:sldId id="707" r:id="rId38"/>
    <p:sldId id="708" r:id="rId39"/>
    <p:sldId id="710" r:id="rId40"/>
    <p:sldId id="711" r:id="rId41"/>
    <p:sldId id="716" r:id="rId42"/>
    <p:sldId id="712" r:id="rId43"/>
    <p:sldId id="736" r:id="rId44"/>
  </p:sldIdLst>
  <p:sldSz cx="12192000" cy="6858000"/>
  <p:notesSz cx="6797675" cy="9928225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ñoz Hinarejos, Ana" initials="MHA" lastIdx="1" clrIdx="0">
    <p:extLst>
      <p:ext uri="{19B8F6BF-5375-455C-9EA6-DF929625EA0E}">
        <p15:presenceInfo xmlns:p15="http://schemas.microsoft.com/office/powerpoint/2012/main" userId="S::a.munoz@miumh.umh.es::ffeefbb6-29f5-4b65-b8de-f7e2678293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564"/>
    <a:srgbClr val="C35D09"/>
    <a:srgbClr val="FF3300"/>
    <a:srgbClr val="C0504D"/>
    <a:srgbClr val="F88A68"/>
    <a:srgbClr val="E46C0A"/>
    <a:srgbClr val="F59D67"/>
    <a:srgbClr val="F8835E"/>
    <a:srgbClr val="F8A662"/>
    <a:srgbClr val="D163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0201" autoAdjust="0"/>
  </p:normalViewPr>
  <p:slideViewPr>
    <p:cSldViewPr>
      <p:cViewPr varScale="1">
        <p:scale>
          <a:sx n="98" d="100"/>
          <a:sy n="98" d="100"/>
        </p:scale>
        <p:origin x="102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2-20T12:21:22.838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8579EC-C08F-4496-9E17-54707A4E444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1FB7C0C-16C8-4E84-9AAF-62EF1070EC7C}">
      <dgm:prSet phldrT="[Texto]"/>
      <dgm:spPr>
        <a:solidFill>
          <a:schemeClr val="bg1">
            <a:lumMod val="50000"/>
          </a:schemeClr>
        </a:solidFill>
        <a:ln>
          <a:solidFill>
            <a:srgbClr val="FF0000"/>
          </a:solidFill>
        </a:ln>
      </dgm:spPr>
      <dgm:t>
        <a:bodyPr/>
        <a:lstStyle/>
        <a:p>
          <a:r>
            <a:rPr lang="es-ES" dirty="0"/>
            <a:t>INCERTIDUMBRE</a:t>
          </a:r>
        </a:p>
      </dgm:t>
    </dgm:pt>
    <dgm:pt modelId="{98446766-E570-47B8-AC5F-5E8CAB341C75}" type="parTrans" cxnId="{ED017B43-B906-4DD3-B87B-4F1236E3892A}">
      <dgm:prSet/>
      <dgm:spPr/>
      <dgm:t>
        <a:bodyPr/>
        <a:lstStyle/>
        <a:p>
          <a:endParaRPr lang="es-ES"/>
        </a:p>
      </dgm:t>
    </dgm:pt>
    <dgm:pt modelId="{07521371-D47F-4F0F-BF4F-E3E23482722A}" type="sibTrans" cxnId="{ED017B43-B906-4DD3-B87B-4F1236E3892A}">
      <dgm:prSet/>
      <dgm:spPr/>
      <dgm:t>
        <a:bodyPr/>
        <a:lstStyle/>
        <a:p>
          <a:endParaRPr lang="es-ES"/>
        </a:p>
      </dgm:t>
    </dgm:pt>
    <dgm:pt modelId="{DFD15F45-1725-4649-8F46-795B17ECBE93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Internacional</a:t>
          </a:r>
        </a:p>
      </dgm:t>
    </dgm:pt>
    <dgm:pt modelId="{798C7F9D-7790-4020-97D6-3C542A38FDA1}" type="parTrans" cxnId="{232A8EEA-B4ED-40EA-B115-ECA9B2C465AF}">
      <dgm:prSet/>
      <dgm:spPr/>
      <dgm:t>
        <a:bodyPr/>
        <a:lstStyle/>
        <a:p>
          <a:endParaRPr lang="es-ES"/>
        </a:p>
      </dgm:t>
    </dgm:pt>
    <dgm:pt modelId="{7B91E865-91BC-4285-AB66-971765D5B142}" type="sibTrans" cxnId="{232A8EEA-B4ED-40EA-B115-ECA9B2C465AF}">
      <dgm:prSet/>
      <dgm:spPr/>
      <dgm:t>
        <a:bodyPr/>
        <a:lstStyle/>
        <a:p>
          <a:endParaRPr lang="es-ES"/>
        </a:p>
      </dgm:t>
    </dgm:pt>
    <dgm:pt modelId="{62AB1664-AEAE-457C-ACE6-C8B7103BDFC6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Nacional </a:t>
          </a:r>
        </a:p>
      </dgm:t>
    </dgm:pt>
    <dgm:pt modelId="{8151948C-EDC9-4A56-AD84-2DDC330B04D3}" type="parTrans" cxnId="{8541CC06-4B08-4040-8397-D64271D4F1DB}">
      <dgm:prSet/>
      <dgm:spPr/>
      <dgm:t>
        <a:bodyPr/>
        <a:lstStyle/>
        <a:p>
          <a:endParaRPr lang="es-ES"/>
        </a:p>
      </dgm:t>
    </dgm:pt>
    <dgm:pt modelId="{C3A15979-5C48-4CF5-970D-09BDF7EB4B07}" type="sibTrans" cxnId="{8541CC06-4B08-4040-8397-D64271D4F1DB}">
      <dgm:prSet/>
      <dgm:spPr/>
      <dgm:t>
        <a:bodyPr/>
        <a:lstStyle/>
        <a:p>
          <a:endParaRPr lang="es-ES"/>
        </a:p>
      </dgm:t>
    </dgm:pt>
    <dgm:pt modelId="{C2E6B1B1-FD94-4142-99B2-3B5DF186906D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Autonómico</a:t>
          </a:r>
        </a:p>
      </dgm:t>
    </dgm:pt>
    <dgm:pt modelId="{CEB74DEA-8718-4777-A7F1-5D7B698829D1}" type="parTrans" cxnId="{066555E8-44E4-4D79-BABB-80144183A845}">
      <dgm:prSet/>
      <dgm:spPr/>
      <dgm:t>
        <a:bodyPr/>
        <a:lstStyle/>
        <a:p>
          <a:endParaRPr lang="es-ES"/>
        </a:p>
      </dgm:t>
    </dgm:pt>
    <dgm:pt modelId="{71E0BF21-2784-4ED7-AD93-803D4C339B2D}" type="sibTrans" cxnId="{066555E8-44E4-4D79-BABB-80144183A845}">
      <dgm:prSet/>
      <dgm:spPr/>
      <dgm:t>
        <a:bodyPr/>
        <a:lstStyle/>
        <a:p>
          <a:endParaRPr lang="es-ES"/>
        </a:p>
      </dgm:t>
    </dgm:pt>
    <dgm:pt modelId="{76ADC0BD-3040-4C2F-A3FD-A6CCEA522E47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rPr>
            <a:t>Efectos Post-</a:t>
          </a:r>
          <a:r>
            <a:rPr lang="es-ES" sz="1600" b="1" dirty="0" err="1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rPr>
            <a:t>Covid</a:t>
          </a:r>
          <a:endParaRPr lang="es-ES" sz="1600" b="1" dirty="0">
            <a:solidFill>
              <a:schemeClr val="bg1">
                <a:lumMod val="50000"/>
              </a:schemeClr>
            </a:solidFill>
            <a:latin typeface="Candara" panose="020E0502030303020204" pitchFamily="34" charset="0"/>
          </a:endParaRPr>
        </a:p>
      </dgm:t>
    </dgm:pt>
    <dgm:pt modelId="{7931FEE4-E20F-4E37-ACA3-6481BCB5E2D3}" type="parTrans" cxnId="{985B8664-9A97-4B5D-9D5A-66CE355F3468}">
      <dgm:prSet/>
      <dgm:spPr/>
      <dgm:t>
        <a:bodyPr/>
        <a:lstStyle/>
        <a:p>
          <a:endParaRPr lang="es-ES"/>
        </a:p>
      </dgm:t>
    </dgm:pt>
    <dgm:pt modelId="{EA5ECB1E-26FE-45D3-9C0B-39F5DF92FBF4}" type="sibTrans" cxnId="{985B8664-9A97-4B5D-9D5A-66CE355F3468}">
      <dgm:prSet/>
      <dgm:spPr/>
      <dgm:t>
        <a:bodyPr/>
        <a:lstStyle/>
        <a:p>
          <a:endParaRPr lang="es-ES"/>
        </a:p>
      </dgm:t>
    </dgm:pt>
    <dgm:pt modelId="{07DF4C8D-9733-489C-83D5-B171AAF6CE8F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rPr>
            <a:t>Invasión Ucrania</a:t>
          </a:r>
        </a:p>
      </dgm:t>
    </dgm:pt>
    <dgm:pt modelId="{BA67549B-92DF-4611-A0C1-DF13E57A5926}" type="parTrans" cxnId="{A46B3C81-FB93-4390-98A9-CC38ACE7C700}">
      <dgm:prSet/>
      <dgm:spPr/>
      <dgm:t>
        <a:bodyPr/>
        <a:lstStyle/>
        <a:p>
          <a:endParaRPr lang="es-ES"/>
        </a:p>
      </dgm:t>
    </dgm:pt>
    <dgm:pt modelId="{C26C3026-E23A-4651-84BF-4BC929B7D551}" type="sibTrans" cxnId="{A46B3C81-FB93-4390-98A9-CC38ACE7C700}">
      <dgm:prSet/>
      <dgm:spPr/>
      <dgm:t>
        <a:bodyPr/>
        <a:lstStyle/>
        <a:p>
          <a:endParaRPr lang="es-ES"/>
        </a:p>
      </dgm:t>
    </dgm:pt>
    <dgm:pt modelId="{087E2E78-66B7-47A7-BBCD-1C8B855B3439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b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rPr>
            <a:t>Reducción Deuda Pública (nivel óptimo 110% PIB). Ayuda NGUE</a:t>
          </a:r>
        </a:p>
      </dgm:t>
    </dgm:pt>
    <dgm:pt modelId="{D4448964-B551-4794-85DB-75F7588A2F26}" type="parTrans" cxnId="{0EBF4717-AC46-4493-ADB2-A14484096733}">
      <dgm:prSet/>
      <dgm:spPr/>
      <dgm:t>
        <a:bodyPr/>
        <a:lstStyle/>
        <a:p>
          <a:endParaRPr lang="es-ES"/>
        </a:p>
      </dgm:t>
    </dgm:pt>
    <dgm:pt modelId="{43DAF3EB-BC4A-45ED-BAC5-CE7E9EE60618}" type="sibTrans" cxnId="{0EBF4717-AC46-4493-ADB2-A14484096733}">
      <dgm:prSet/>
      <dgm:spPr/>
      <dgm:t>
        <a:bodyPr/>
        <a:lstStyle/>
        <a:p>
          <a:endParaRPr lang="es-ES"/>
        </a:p>
      </dgm:t>
    </dgm:pt>
    <dgm:pt modelId="{5949290D-2822-40F0-AAEF-542599E38779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b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rPr>
            <a:t>Tensiones Inflacionistas</a:t>
          </a:r>
        </a:p>
      </dgm:t>
    </dgm:pt>
    <dgm:pt modelId="{92CE7655-6D7E-4768-821E-44B16756B671}" type="parTrans" cxnId="{5BE1DBEF-9326-49E7-9166-CCF7F21A7637}">
      <dgm:prSet/>
      <dgm:spPr/>
      <dgm:t>
        <a:bodyPr/>
        <a:lstStyle/>
        <a:p>
          <a:endParaRPr lang="es-ES"/>
        </a:p>
      </dgm:t>
    </dgm:pt>
    <dgm:pt modelId="{0F496D54-D41E-4533-98B0-8A28B4F7C846}" type="sibTrans" cxnId="{5BE1DBEF-9326-49E7-9166-CCF7F21A7637}">
      <dgm:prSet/>
      <dgm:spPr/>
      <dgm:t>
        <a:bodyPr/>
        <a:lstStyle/>
        <a:p>
          <a:endParaRPr lang="es-ES"/>
        </a:p>
      </dgm:t>
    </dgm:pt>
    <dgm:pt modelId="{7107C0F7-5799-4F53-8C83-D38428F56BC8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b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rPr>
            <a:t>Finalización Convenio Deuda Histórica GVA (CDH)</a:t>
          </a:r>
        </a:p>
      </dgm:t>
    </dgm:pt>
    <dgm:pt modelId="{053EF3EC-0D25-44BC-B5A0-CE2F4928D686}" type="parTrans" cxnId="{E46EA0D3-8039-418F-8E9F-3889E1D45AE1}">
      <dgm:prSet/>
      <dgm:spPr/>
      <dgm:t>
        <a:bodyPr/>
        <a:lstStyle/>
        <a:p>
          <a:endParaRPr lang="es-ES"/>
        </a:p>
      </dgm:t>
    </dgm:pt>
    <dgm:pt modelId="{7AE570C1-97C8-413A-82F2-8B4DE0B18F33}" type="sibTrans" cxnId="{E46EA0D3-8039-418F-8E9F-3889E1D45AE1}">
      <dgm:prSet/>
      <dgm:spPr/>
      <dgm:t>
        <a:bodyPr/>
        <a:lstStyle/>
        <a:p>
          <a:endParaRPr lang="es-ES"/>
        </a:p>
      </dgm:t>
    </dgm:pt>
    <dgm:pt modelId="{813C5CAA-D021-4991-8E5E-FD8354C653EF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b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rPr>
            <a:t>Negociación Nuevo PPF  2023 (desfasado PPF 2009 prorrogado)</a:t>
          </a:r>
        </a:p>
      </dgm:t>
    </dgm:pt>
    <dgm:pt modelId="{6FA6DB64-0594-4825-8D0F-5B49E79CE70C}" type="parTrans" cxnId="{E629CE10-4F72-4A18-A460-CD56D877EAC5}">
      <dgm:prSet/>
      <dgm:spPr/>
      <dgm:t>
        <a:bodyPr/>
        <a:lstStyle/>
        <a:p>
          <a:endParaRPr lang="es-ES"/>
        </a:p>
      </dgm:t>
    </dgm:pt>
    <dgm:pt modelId="{99B2CE25-AD86-46D1-A712-D6990425B13C}" type="sibTrans" cxnId="{E629CE10-4F72-4A18-A460-CD56D877EAC5}">
      <dgm:prSet/>
      <dgm:spPr/>
      <dgm:t>
        <a:bodyPr/>
        <a:lstStyle/>
        <a:p>
          <a:endParaRPr lang="es-ES"/>
        </a:p>
      </dgm:t>
    </dgm:pt>
    <dgm:pt modelId="{E18DBC0B-C11E-4B80-9363-1D15A89D8AB3}" type="pres">
      <dgm:prSet presAssocID="{2D8579EC-C08F-4496-9E17-54707A4E444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D6E5561-355F-43B4-A07B-17DC10E91B3C}" type="pres">
      <dgm:prSet presAssocID="{F1FB7C0C-16C8-4E84-9AAF-62EF1070EC7C}" presName="root1" presStyleCnt="0"/>
      <dgm:spPr/>
    </dgm:pt>
    <dgm:pt modelId="{1099C22B-897F-48A8-8BE4-02FD21761C4E}" type="pres">
      <dgm:prSet presAssocID="{F1FB7C0C-16C8-4E84-9AAF-62EF1070EC7C}" presName="LevelOneTextNode" presStyleLbl="node0" presStyleIdx="0" presStyleCnt="1" custScaleX="78737" custScaleY="173729">
        <dgm:presLayoutVars>
          <dgm:chPref val="3"/>
        </dgm:presLayoutVars>
      </dgm:prSet>
      <dgm:spPr/>
    </dgm:pt>
    <dgm:pt modelId="{3F98CBDA-5B2A-4DA8-977B-D16510B88F68}" type="pres">
      <dgm:prSet presAssocID="{F1FB7C0C-16C8-4E84-9AAF-62EF1070EC7C}" presName="level2hierChild" presStyleCnt="0"/>
      <dgm:spPr/>
    </dgm:pt>
    <dgm:pt modelId="{E2829C99-6FDE-4C3F-9D0A-B4B286FA367A}" type="pres">
      <dgm:prSet presAssocID="{798C7F9D-7790-4020-97D6-3C542A38FDA1}" presName="conn2-1" presStyleLbl="parChTrans1D2" presStyleIdx="0" presStyleCnt="3"/>
      <dgm:spPr/>
    </dgm:pt>
    <dgm:pt modelId="{065ACD34-5788-40F8-94E8-B5E10AB883DB}" type="pres">
      <dgm:prSet presAssocID="{798C7F9D-7790-4020-97D6-3C542A38FDA1}" presName="connTx" presStyleLbl="parChTrans1D2" presStyleIdx="0" presStyleCnt="3"/>
      <dgm:spPr/>
    </dgm:pt>
    <dgm:pt modelId="{1331A9F2-1115-40A8-800A-A1ADA01DF87B}" type="pres">
      <dgm:prSet presAssocID="{DFD15F45-1725-4649-8F46-795B17ECBE93}" presName="root2" presStyleCnt="0"/>
      <dgm:spPr/>
    </dgm:pt>
    <dgm:pt modelId="{0F89F6ED-522C-432D-8357-51060F09653E}" type="pres">
      <dgm:prSet presAssocID="{DFD15F45-1725-4649-8F46-795B17ECBE93}" presName="LevelTwoTextNode" presStyleLbl="node2" presStyleIdx="0" presStyleCnt="3" custScaleX="142032">
        <dgm:presLayoutVars>
          <dgm:chPref val="3"/>
        </dgm:presLayoutVars>
      </dgm:prSet>
      <dgm:spPr/>
    </dgm:pt>
    <dgm:pt modelId="{AC72E5C1-C8DE-471D-B822-98FF1B338A94}" type="pres">
      <dgm:prSet presAssocID="{DFD15F45-1725-4649-8F46-795B17ECBE93}" presName="level3hierChild" presStyleCnt="0"/>
      <dgm:spPr/>
    </dgm:pt>
    <dgm:pt modelId="{5B8D31E0-2308-4125-ADC1-405CBB7C8252}" type="pres">
      <dgm:prSet presAssocID="{7931FEE4-E20F-4E37-ACA3-6481BCB5E2D3}" presName="conn2-1" presStyleLbl="parChTrans1D3" presStyleIdx="0" presStyleCnt="6"/>
      <dgm:spPr/>
    </dgm:pt>
    <dgm:pt modelId="{C33C4565-7B15-4BA2-883D-D27DBEDDE667}" type="pres">
      <dgm:prSet presAssocID="{7931FEE4-E20F-4E37-ACA3-6481BCB5E2D3}" presName="connTx" presStyleLbl="parChTrans1D3" presStyleIdx="0" presStyleCnt="6"/>
      <dgm:spPr/>
    </dgm:pt>
    <dgm:pt modelId="{D811D40A-0478-43F9-9582-38751B04D1E1}" type="pres">
      <dgm:prSet presAssocID="{76ADC0BD-3040-4C2F-A3FD-A6CCEA522E47}" presName="root2" presStyleCnt="0"/>
      <dgm:spPr/>
    </dgm:pt>
    <dgm:pt modelId="{BEB90E25-4BEB-416F-8731-7536FDF51AFE}" type="pres">
      <dgm:prSet presAssocID="{76ADC0BD-3040-4C2F-A3FD-A6CCEA522E47}" presName="LevelTwoTextNode" presStyleLbl="node3" presStyleIdx="0" presStyleCnt="6" custScaleX="215305">
        <dgm:presLayoutVars>
          <dgm:chPref val="3"/>
        </dgm:presLayoutVars>
      </dgm:prSet>
      <dgm:spPr/>
    </dgm:pt>
    <dgm:pt modelId="{2E42DBC0-FD1E-4695-9BC9-27A6F2DD5582}" type="pres">
      <dgm:prSet presAssocID="{76ADC0BD-3040-4C2F-A3FD-A6CCEA522E47}" presName="level3hierChild" presStyleCnt="0"/>
      <dgm:spPr/>
    </dgm:pt>
    <dgm:pt modelId="{B5380C63-A0C7-4BF5-ABCE-6ACDC704C76B}" type="pres">
      <dgm:prSet presAssocID="{BA67549B-92DF-4611-A0C1-DF13E57A5926}" presName="conn2-1" presStyleLbl="parChTrans1D3" presStyleIdx="1" presStyleCnt="6"/>
      <dgm:spPr/>
    </dgm:pt>
    <dgm:pt modelId="{C59C520F-2B28-48E1-A93B-036FC09C7403}" type="pres">
      <dgm:prSet presAssocID="{BA67549B-92DF-4611-A0C1-DF13E57A5926}" presName="connTx" presStyleLbl="parChTrans1D3" presStyleIdx="1" presStyleCnt="6"/>
      <dgm:spPr/>
    </dgm:pt>
    <dgm:pt modelId="{C453124D-2076-449B-884C-DC58A300F066}" type="pres">
      <dgm:prSet presAssocID="{07DF4C8D-9733-489C-83D5-B171AAF6CE8F}" presName="root2" presStyleCnt="0"/>
      <dgm:spPr/>
    </dgm:pt>
    <dgm:pt modelId="{2B90C885-4619-479D-AA13-744BA00D00BF}" type="pres">
      <dgm:prSet presAssocID="{07DF4C8D-9733-489C-83D5-B171AAF6CE8F}" presName="LevelTwoTextNode" presStyleLbl="node3" presStyleIdx="1" presStyleCnt="6" custScaleX="215305">
        <dgm:presLayoutVars>
          <dgm:chPref val="3"/>
        </dgm:presLayoutVars>
      </dgm:prSet>
      <dgm:spPr/>
    </dgm:pt>
    <dgm:pt modelId="{20BA9B13-1BC2-4EC9-B5BC-35A7BD3132ED}" type="pres">
      <dgm:prSet presAssocID="{07DF4C8D-9733-489C-83D5-B171AAF6CE8F}" presName="level3hierChild" presStyleCnt="0"/>
      <dgm:spPr/>
    </dgm:pt>
    <dgm:pt modelId="{2A51AB79-A7AB-49E5-8112-9DEF309189A8}" type="pres">
      <dgm:prSet presAssocID="{8151948C-EDC9-4A56-AD84-2DDC330B04D3}" presName="conn2-1" presStyleLbl="parChTrans1D2" presStyleIdx="1" presStyleCnt="3"/>
      <dgm:spPr/>
    </dgm:pt>
    <dgm:pt modelId="{73DD6A2B-1CBF-4909-ACC2-ACA217F26211}" type="pres">
      <dgm:prSet presAssocID="{8151948C-EDC9-4A56-AD84-2DDC330B04D3}" presName="connTx" presStyleLbl="parChTrans1D2" presStyleIdx="1" presStyleCnt="3"/>
      <dgm:spPr/>
    </dgm:pt>
    <dgm:pt modelId="{F478C734-0A24-4F65-BF6E-1BE2925B84C8}" type="pres">
      <dgm:prSet presAssocID="{62AB1664-AEAE-457C-ACE6-C8B7103BDFC6}" presName="root2" presStyleCnt="0"/>
      <dgm:spPr/>
    </dgm:pt>
    <dgm:pt modelId="{29F373E5-F43A-418F-B899-DAF0704CEA59}" type="pres">
      <dgm:prSet presAssocID="{62AB1664-AEAE-457C-ACE6-C8B7103BDFC6}" presName="LevelTwoTextNode" presStyleLbl="node2" presStyleIdx="1" presStyleCnt="3" custScaleX="142032">
        <dgm:presLayoutVars>
          <dgm:chPref val="3"/>
        </dgm:presLayoutVars>
      </dgm:prSet>
      <dgm:spPr/>
    </dgm:pt>
    <dgm:pt modelId="{8E9A32E4-4948-49CB-97F6-9AA938754AF0}" type="pres">
      <dgm:prSet presAssocID="{62AB1664-AEAE-457C-ACE6-C8B7103BDFC6}" presName="level3hierChild" presStyleCnt="0"/>
      <dgm:spPr/>
    </dgm:pt>
    <dgm:pt modelId="{9602D55B-918E-4ACE-B219-5FFC0BBF6497}" type="pres">
      <dgm:prSet presAssocID="{D4448964-B551-4794-85DB-75F7588A2F26}" presName="conn2-1" presStyleLbl="parChTrans1D3" presStyleIdx="2" presStyleCnt="6"/>
      <dgm:spPr/>
    </dgm:pt>
    <dgm:pt modelId="{8A66EA11-C9A2-4A5A-9489-8404D2645B05}" type="pres">
      <dgm:prSet presAssocID="{D4448964-B551-4794-85DB-75F7588A2F26}" presName="connTx" presStyleLbl="parChTrans1D3" presStyleIdx="2" presStyleCnt="6"/>
      <dgm:spPr/>
    </dgm:pt>
    <dgm:pt modelId="{0D847E11-B99E-4771-A3A3-467144F9A669}" type="pres">
      <dgm:prSet presAssocID="{087E2E78-66B7-47A7-BBCD-1C8B855B3439}" presName="root2" presStyleCnt="0"/>
      <dgm:spPr/>
    </dgm:pt>
    <dgm:pt modelId="{14F2EEC2-03B4-43BB-92FD-F8D9A9640510}" type="pres">
      <dgm:prSet presAssocID="{087E2E78-66B7-47A7-BBCD-1C8B855B3439}" presName="LevelTwoTextNode" presStyleLbl="node3" presStyleIdx="2" presStyleCnt="6" custScaleX="215305">
        <dgm:presLayoutVars>
          <dgm:chPref val="3"/>
        </dgm:presLayoutVars>
      </dgm:prSet>
      <dgm:spPr/>
    </dgm:pt>
    <dgm:pt modelId="{8401022B-40A3-4F0A-A412-E1CF496127CC}" type="pres">
      <dgm:prSet presAssocID="{087E2E78-66B7-47A7-BBCD-1C8B855B3439}" presName="level3hierChild" presStyleCnt="0"/>
      <dgm:spPr/>
    </dgm:pt>
    <dgm:pt modelId="{221B038C-888D-4683-A7DC-21580F5511B9}" type="pres">
      <dgm:prSet presAssocID="{92CE7655-6D7E-4768-821E-44B16756B671}" presName="conn2-1" presStyleLbl="parChTrans1D3" presStyleIdx="3" presStyleCnt="6"/>
      <dgm:spPr/>
    </dgm:pt>
    <dgm:pt modelId="{9A2DE131-22E9-49DF-8D85-0037389657D1}" type="pres">
      <dgm:prSet presAssocID="{92CE7655-6D7E-4768-821E-44B16756B671}" presName="connTx" presStyleLbl="parChTrans1D3" presStyleIdx="3" presStyleCnt="6"/>
      <dgm:spPr/>
    </dgm:pt>
    <dgm:pt modelId="{B2D00F48-D859-45C2-8A76-5E975F4CF61B}" type="pres">
      <dgm:prSet presAssocID="{5949290D-2822-40F0-AAEF-542599E38779}" presName="root2" presStyleCnt="0"/>
      <dgm:spPr/>
    </dgm:pt>
    <dgm:pt modelId="{372237A7-7443-42ED-BE75-3767E7E38EF1}" type="pres">
      <dgm:prSet presAssocID="{5949290D-2822-40F0-AAEF-542599E38779}" presName="LevelTwoTextNode" presStyleLbl="node3" presStyleIdx="3" presStyleCnt="6" custScaleX="215305">
        <dgm:presLayoutVars>
          <dgm:chPref val="3"/>
        </dgm:presLayoutVars>
      </dgm:prSet>
      <dgm:spPr/>
    </dgm:pt>
    <dgm:pt modelId="{A9C9092C-401A-4E71-9C21-BB0C530A2002}" type="pres">
      <dgm:prSet presAssocID="{5949290D-2822-40F0-AAEF-542599E38779}" presName="level3hierChild" presStyleCnt="0"/>
      <dgm:spPr/>
    </dgm:pt>
    <dgm:pt modelId="{DF2A549A-D0F0-4C02-A85A-8D174220EF68}" type="pres">
      <dgm:prSet presAssocID="{CEB74DEA-8718-4777-A7F1-5D7B698829D1}" presName="conn2-1" presStyleLbl="parChTrans1D2" presStyleIdx="2" presStyleCnt="3"/>
      <dgm:spPr/>
    </dgm:pt>
    <dgm:pt modelId="{3C814362-45E6-4429-9228-16732973D06A}" type="pres">
      <dgm:prSet presAssocID="{CEB74DEA-8718-4777-A7F1-5D7B698829D1}" presName="connTx" presStyleLbl="parChTrans1D2" presStyleIdx="2" presStyleCnt="3"/>
      <dgm:spPr/>
    </dgm:pt>
    <dgm:pt modelId="{56C8681F-BB1E-4332-AAF7-0EC489DA3562}" type="pres">
      <dgm:prSet presAssocID="{C2E6B1B1-FD94-4142-99B2-3B5DF186906D}" presName="root2" presStyleCnt="0"/>
      <dgm:spPr/>
    </dgm:pt>
    <dgm:pt modelId="{6A43AD05-1C55-4D64-BA0E-BCDF337A6570}" type="pres">
      <dgm:prSet presAssocID="{C2E6B1B1-FD94-4142-99B2-3B5DF186906D}" presName="LevelTwoTextNode" presStyleLbl="node2" presStyleIdx="2" presStyleCnt="3" custScaleX="142032">
        <dgm:presLayoutVars>
          <dgm:chPref val="3"/>
        </dgm:presLayoutVars>
      </dgm:prSet>
      <dgm:spPr/>
    </dgm:pt>
    <dgm:pt modelId="{94A712C9-E6EA-493D-B84A-737177ECAFF0}" type="pres">
      <dgm:prSet presAssocID="{C2E6B1B1-FD94-4142-99B2-3B5DF186906D}" presName="level3hierChild" presStyleCnt="0"/>
      <dgm:spPr/>
    </dgm:pt>
    <dgm:pt modelId="{24E96782-6C5A-475E-9E31-16093C0F038D}" type="pres">
      <dgm:prSet presAssocID="{053EF3EC-0D25-44BC-B5A0-CE2F4928D686}" presName="conn2-1" presStyleLbl="parChTrans1D3" presStyleIdx="4" presStyleCnt="6"/>
      <dgm:spPr/>
    </dgm:pt>
    <dgm:pt modelId="{ED988D2C-3EEB-4843-92B9-4FEC80AC6DBF}" type="pres">
      <dgm:prSet presAssocID="{053EF3EC-0D25-44BC-B5A0-CE2F4928D686}" presName="connTx" presStyleLbl="parChTrans1D3" presStyleIdx="4" presStyleCnt="6"/>
      <dgm:spPr/>
    </dgm:pt>
    <dgm:pt modelId="{8942E876-5C71-4BDD-8E54-26873ABCDA4B}" type="pres">
      <dgm:prSet presAssocID="{7107C0F7-5799-4F53-8C83-D38428F56BC8}" presName="root2" presStyleCnt="0"/>
      <dgm:spPr/>
    </dgm:pt>
    <dgm:pt modelId="{22C2C947-1F52-4111-9E5A-B7D50DDF3917}" type="pres">
      <dgm:prSet presAssocID="{7107C0F7-5799-4F53-8C83-D38428F56BC8}" presName="LevelTwoTextNode" presStyleLbl="node3" presStyleIdx="4" presStyleCnt="6" custScaleX="215305">
        <dgm:presLayoutVars>
          <dgm:chPref val="3"/>
        </dgm:presLayoutVars>
      </dgm:prSet>
      <dgm:spPr/>
    </dgm:pt>
    <dgm:pt modelId="{4CD6C8E3-130E-43C7-9AA3-15455D163169}" type="pres">
      <dgm:prSet presAssocID="{7107C0F7-5799-4F53-8C83-D38428F56BC8}" presName="level3hierChild" presStyleCnt="0"/>
      <dgm:spPr/>
    </dgm:pt>
    <dgm:pt modelId="{36EEAEA7-A054-4CB9-9E9E-5B5C2631B395}" type="pres">
      <dgm:prSet presAssocID="{6FA6DB64-0594-4825-8D0F-5B49E79CE70C}" presName="conn2-1" presStyleLbl="parChTrans1D3" presStyleIdx="5" presStyleCnt="6"/>
      <dgm:spPr/>
    </dgm:pt>
    <dgm:pt modelId="{A6C95B0A-8028-449F-8BA0-73FB83974333}" type="pres">
      <dgm:prSet presAssocID="{6FA6DB64-0594-4825-8D0F-5B49E79CE70C}" presName="connTx" presStyleLbl="parChTrans1D3" presStyleIdx="5" presStyleCnt="6"/>
      <dgm:spPr/>
    </dgm:pt>
    <dgm:pt modelId="{DC40E0D4-9757-4895-ADAD-AE242641EA78}" type="pres">
      <dgm:prSet presAssocID="{813C5CAA-D021-4991-8E5E-FD8354C653EF}" presName="root2" presStyleCnt="0"/>
      <dgm:spPr/>
    </dgm:pt>
    <dgm:pt modelId="{084370A9-3C8B-47A6-ACA9-6A11A90D1369}" type="pres">
      <dgm:prSet presAssocID="{813C5CAA-D021-4991-8E5E-FD8354C653EF}" presName="LevelTwoTextNode" presStyleLbl="node3" presStyleIdx="5" presStyleCnt="6" custScaleX="215305">
        <dgm:presLayoutVars>
          <dgm:chPref val="3"/>
        </dgm:presLayoutVars>
      </dgm:prSet>
      <dgm:spPr/>
    </dgm:pt>
    <dgm:pt modelId="{64C2F8AF-42BD-4D72-A384-D8675BA39E27}" type="pres">
      <dgm:prSet presAssocID="{813C5CAA-D021-4991-8E5E-FD8354C653EF}" presName="level3hierChild" presStyleCnt="0"/>
      <dgm:spPr/>
    </dgm:pt>
  </dgm:ptLst>
  <dgm:cxnLst>
    <dgm:cxn modelId="{8541CC06-4B08-4040-8397-D64271D4F1DB}" srcId="{F1FB7C0C-16C8-4E84-9AAF-62EF1070EC7C}" destId="{62AB1664-AEAE-457C-ACE6-C8B7103BDFC6}" srcOrd="1" destOrd="0" parTransId="{8151948C-EDC9-4A56-AD84-2DDC330B04D3}" sibTransId="{C3A15979-5C48-4CF5-970D-09BDF7EB4B07}"/>
    <dgm:cxn modelId="{DB11780E-89F0-4001-8CAE-03334A4921DB}" type="presOf" srcId="{DFD15F45-1725-4649-8F46-795B17ECBE93}" destId="{0F89F6ED-522C-432D-8357-51060F09653E}" srcOrd="0" destOrd="0" presId="urn:microsoft.com/office/officeart/2008/layout/HorizontalMultiLevelHierarchy"/>
    <dgm:cxn modelId="{E629CE10-4F72-4A18-A460-CD56D877EAC5}" srcId="{C2E6B1B1-FD94-4142-99B2-3B5DF186906D}" destId="{813C5CAA-D021-4991-8E5E-FD8354C653EF}" srcOrd="1" destOrd="0" parTransId="{6FA6DB64-0594-4825-8D0F-5B49E79CE70C}" sibTransId="{99B2CE25-AD86-46D1-A712-D6990425B13C}"/>
    <dgm:cxn modelId="{42BC1B16-587E-4203-9F43-5AC20483AED6}" type="presOf" srcId="{D4448964-B551-4794-85DB-75F7588A2F26}" destId="{8A66EA11-C9A2-4A5A-9489-8404D2645B05}" srcOrd="1" destOrd="0" presId="urn:microsoft.com/office/officeart/2008/layout/HorizontalMultiLevelHierarchy"/>
    <dgm:cxn modelId="{0EBF4717-AC46-4493-ADB2-A14484096733}" srcId="{62AB1664-AEAE-457C-ACE6-C8B7103BDFC6}" destId="{087E2E78-66B7-47A7-BBCD-1C8B855B3439}" srcOrd="0" destOrd="0" parTransId="{D4448964-B551-4794-85DB-75F7588A2F26}" sibTransId="{43DAF3EB-BC4A-45ED-BAC5-CE7E9EE60618}"/>
    <dgm:cxn modelId="{DEFC6322-D7BF-42CB-A628-99EBFBA05FFC}" type="presOf" srcId="{C2E6B1B1-FD94-4142-99B2-3B5DF186906D}" destId="{6A43AD05-1C55-4D64-BA0E-BCDF337A6570}" srcOrd="0" destOrd="0" presId="urn:microsoft.com/office/officeart/2008/layout/HorizontalMultiLevelHierarchy"/>
    <dgm:cxn modelId="{10DCD829-1489-42E3-B59F-A61ECC8B23B4}" type="presOf" srcId="{CEB74DEA-8718-4777-A7F1-5D7B698829D1}" destId="{3C814362-45E6-4429-9228-16732973D06A}" srcOrd="1" destOrd="0" presId="urn:microsoft.com/office/officeart/2008/layout/HorizontalMultiLevelHierarchy"/>
    <dgm:cxn modelId="{BAB1832E-8E59-4DAB-B479-F42DFD47674B}" type="presOf" srcId="{BA67549B-92DF-4611-A0C1-DF13E57A5926}" destId="{C59C520F-2B28-48E1-A93B-036FC09C7403}" srcOrd="1" destOrd="0" presId="urn:microsoft.com/office/officeart/2008/layout/HorizontalMultiLevelHierarchy"/>
    <dgm:cxn modelId="{41632834-169D-449C-A850-20F2394A7D6E}" type="presOf" srcId="{F1FB7C0C-16C8-4E84-9AAF-62EF1070EC7C}" destId="{1099C22B-897F-48A8-8BE4-02FD21761C4E}" srcOrd="0" destOrd="0" presId="urn:microsoft.com/office/officeart/2008/layout/HorizontalMultiLevelHierarchy"/>
    <dgm:cxn modelId="{BDD97343-FAC6-407C-9604-CC9177D7D159}" type="presOf" srcId="{6FA6DB64-0594-4825-8D0F-5B49E79CE70C}" destId="{36EEAEA7-A054-4CB9-9E9E-5B5C2631B395}" srcOrd="0" destOrd="0" presId="urn:microsoft.com/office/officeart/2008/layout/HorizontalMultiLevelHierarchy"/>
    <dgm:cxn modelId="{ED017B43-B906-4DD3-B87B-4F1236E3892A}" srcId="{2D8579EC-C08F-4496-9E17-54707A4E4447}" destId="{F1FB7C0C-16C8-4E84-9AAF-62EF1070EC7C}" srcOrd="0" destOrd="0" parTransId="{98446766-E570-47B8-AC5F-5E8CAB341C75}" sibTransId="{07521371-D47F-4F0F-BF4F-E3E23482722A}"/>
    <dgm:cxn modelId="{985B8664-9A97-4B5D-9D5A-66CE355F3468}" srcId="{DFD15F45-1725-4649-8F46-795B17ECBE93}" destId="{76ADC0BD-3040-4C2F-A3FD-A6CCEA522E47}" srcOrd="0" destOrd="0" parTransId="{7931FEE4-E20F-4E37-ACA3-6481BCB5E2D3}" sibTransId="{EA5ECB1E-26FE-45D3-9C0B-39F5DF92FBF4}"/>
    <dgm:cxn modelId="{1653A268-BAE6-4FF6-B6C0-148A78A79FC1}" type="presOf" srcId="{2D8579EC-C08F-4496-9E17-54707A4E4447}" destId="{E18DBC0B-C11E-4B80-9363-1D15A89D8AB3}" srcOrd="0" destOrd="0" presId="urn:microsoft.com/office/officeart/2008/layout/HorizontalMultiLevelHierarchy"/>
    <dgm:cxn modelId="{7D01F44A-E3B0-458F-A36C-E237F8DD3515}" type="presOf" srcId="{07DF4C8D-9733-489C-83D5-B171AAF6CE8F}" destId="{2B90C885-4619-479D-AA13-744BA00D00BF}" srcOrd="0" destOrd="0" presId="urn:microsoft.com/office/officeart/2008/layout/HorizontalMultiLevelHierarchy"/>
    <dgm:cxn modelId="{9E65F771-7D39-46A8-B315-187D5DAE089B}" type="presOf" srcId="{76ADC0BD-3040-4C2F-A3FD-A6CCEA522E47}" destId="{BEB90E25-4BEB-416F-8731-7536FDF51AFE}" srcOrd="0" destOrd="0" presId="urn:microsoft.com/office/officeart/2008/layout/HorizontalMultiLevelHierarchy"/>
    <dgm:cxn modelId="{190A5F52-7695-4497-A7F4-972AB57BDB7C}" type="presOf" srcId="{798C7F9D-7790-4020-97D6-3C542A38FDA1}" destId="{E2829C99-6FDE-4C3F-9D0A-B4B286FA367A}" srcOrd="0" destOrd="0" presId="urn:microsoft.com/office/officeart/2008/layout/HorizontalMultiLevelHierarchy"/>
    <dgm:cxn modelId="{1C65A455-C40B-4124-A7C6-D5CE4F589531}" type="presOf" srcId="{7931FEE4-E20F-4E37-ACA3-6481BCB5E2D3}" destId="{C33C4565-7B15-4BA2-883D-D27DBEDDE667}" srcOrd="1" destOrd="0" presId="urn:microsoft.com/office/officeart/2008/layout/HorizontalMultiLevelHierarchy"/>
    <dgm:cxn modelId="{AB2CCE75-A7B1-41AB-B157-EB6D591E8EE6}" type="presOf" srcId="{D4448964-B551-4794-85DB-75F7588A2F26}" destId="{9602D55B-918E-4ACE-B219-5FFC0BBF6497}" srcOrd="0" destOrd="0" presId="urn:microsoft.com/office/officeart/2008/layout/HorizontalMultiLevelHierarchy"/>
    <dgm:cxn modelId="{ED84F780-9C14-460C-BBDC-5B0A638E31F9}" type="presOf" srcId="{6FA6DB64-0594-4825-8D0F-5B49E79CE70C}" destId="{A6C95B0A-8028-449F-8BA0-73FB83974333}" srcOrd="1" destOrd="0" presId="urn:microsoft.com/office/officeart/2008/layout/HorizontalMultiLevelHierarchy"/>
    <dgm:cxn modelId="{A46B3C81-FB93-4390-98A9-CC38ACE7C700}" srcId="{DFD15F45-1725-4649-8F46-795B17ECBE93}" destId="{07DF4C8D-9733-489C-83D5-B171AAF6CE8F}" srcOrd="1" destOrd="0" parTransId="{BA67549B-92DF-4611-A0C1-DF13E57A5926}" sibTransId="{C26C3026-E23A-4651-84BF-4BC929B7D551}"/>
    <dgm:cxn modelId="{C687C48B-D475-4BEF-AC67-4A6699024974}" type="presOf" srcId="{053EF3EC-0D25-44BC-B5A0-CE2F4928D686}" destId="{ED988D2C-3EEB-4843-92B9-4FEC80AC6DBF}" srcOrd="1" destOrd="0" presId="urn:microsoft.com/office/officeart/2008/layout/HorizontalMultiLevelHierarchy"/>
    <dgm:cxn modelId="{6AAFD08C-026A-4EF3-A2EC-CA6EB402C452}" type="presOf" srcId="{5949290D-2822-40F0-AAEF-542599E38779}" destId="{372237A7-7443-42ED-BE75-3767E7E38EF1}" srcOrd="0" destOrd="0" presId="urn:microsoft.com/office/officeart/2008/layout/HorizontalMultiLevelHierarchy"/>
    <dgm:cxn modelId="{78DA728D-99CC-434D-B879-B93F1DB6D6BA}" type="presOf" srcId="{7931FEE4-E20F-4E37-ACA3-6481BCB5E2D3}" destId="{5B8D31E0-2308-4125-ADC1-405CBB7C8252}" srcOrd="0" destOrd="0" presId="urn:microsoft.com/office/officeart/2008/layout/HorizontalMultiLevelHierarchy"/>
    <dgm:cxn modelId="{68D20391-EB54-4376-8D8C-6DCD2E48817B}" type="presOf" srcId="{8151948C-EDC9-4A56-AD84-2DDC330B04D3}" destId="{2A51AB79-A7AB-49E5-8112-9DEF309189A8}" srcOrd="0" destOrd="0" presId="urn:microsoft.com/office/officeart/2008/layout/HorizontalMultiLevelHierarchy"/>
    <dgm:cxn modelId="{D6AE9098-0FA3-42F7-B851-B5782CF779D2}" type="presOf" srcId="{087E2E78-66B7-47A7-BBCD-1C8B855B3439}" destId="{14F2EEC2-03B4-43BB-92FD-F8D9A9640510}" srcOrd="0" destOrd="0" presId="urn:microsoft.com/office/officeart/2008/layout/HorizontalMultiLevelHierarchy"/>
    <dgm:cxn modelId="{F105799A-7C48-4C55-8291-DCE26EE720F0}" type="presOf" srcId="{62AB1664-AEAE-457C-ACE6-C8B7103BDFC6}" destId="{29F373E5-F43A-418F-B899-DAF0704CEA59}" srcOrd="0" destOrd="0" presId="urn:microsoft.com/office/officeart/2008/layout/HorizontalMultiLevelHierarchy"/>
    <dgm:cxn modelId="{FA983A9D-3770-49A9-BEB6-FCE25EB5D95F}" type="presOf" srcId="{813C5CAA-D021-4991-8E5E-FD8354C653EF}" destId="{084370A9-3C8B-47A6-ACA9-6A11A90D1369}" srcOrd="0" destOrd="0" presId="urn:microsoft.com/office/officeart/2008/layout/HorizontalMultiLevelHierarchy"/>
    <dgm:cxn modelId="{D8C47BB9-5A6E-4CE6-BF82-27F2E8CAF6F4}" type="presOf" srcId="{92CE7655-6D7E-4768-821E-44B16756B671}" destId="{221B038C-888D-4683-A7DC-21580F5511B9}" srcOrd="0" destOrd="0" presId="urn:microsoft.com/office/officeart/2008/layout/HorizontalMultiLevelHierarchy"/>
    <dgm:cxn modelId="{3660B6BB-0931-4F9E-BFDF-970BDAF4F1BD}" type="presOf" srcId="{8151948C-EDC9-4A56-AD84-2DDC330B04D3}" destId="{73DD6A2B-1CBF-4909-ACC2-ACA217F26211}" srcOrd="1" destOrd="0" presId="urn:microsoft.com/office/officeart/2008/layout/HorizontalMultiLevelHierarchy"/>
    <dgm:cxn modelId="{09ED48BF-F225-45D4-BC0A-1ABA6A692CA0}" type="presOf" srcId="{053EF3EC-0D25-44BC-B5A0-CE2F4928D686}" destId="{24E96782-6C5A-475E-9E31-16093C0F038D}" srcOrd="0" destOrd="0" presId="urn:microsoft.com/office/officeart/2008/layout/HorizontalMultiLevelHierarchy"/>
    <dgm:cxn modelId="{F7ACE0C4-2522-480B-9341-6A603DD65B36}" type="presOf" srcId="{798C7F9D-7790-4020-97D6-3C542A38FDA1}" destId="{065ACD34-5788-40F8-94E8-B5E10AB883DB}" srcOrd="1" destOrd="0" presId="urn:microsoft.com/office/officeart/2008/layout/HorizontalMultiLevelHierarchy"/>
    <dgm:cxn modelId="{E46EA0D3-8039-418F-8E9F-3889E1D45AE1}" srcId="{C2E6B1B1-FD94-4142-99B2-3B5DF186906D}" destId="{7107C0F7-5799-4F53-8C83-D38428F56BC8}" srcOrd="0" destOrd="0" parTransId="{053EF3EC-0D25-44BC-B5A0-CE2F4928D686}" sibTransId="{7AE570C1-97C8-413A-82F2-8B4DE0B18F33}"/>
    <dgm:cxn modelId="{F0CCEDD7-2033-45A1-87E0-E614058F7BB5}" type="presOf" srcId="{CEB74DEA-8718-4777-A7F1-5D7B698829D1}" destId="{DF2A549A-D0F0-4C02-A85A-8D174220EF68}" srcOrd="0" destOrd="0" presId="urn:microsoft.com/office/officeart/2008/layout/HorizontalMultiLevelHierarchy"/>
    <dgm:cxn modelId="{948EF7E7-0F77-49DE-91B0-9FE5729BC63E}" type="presOf" srcId="{BA67549B-92DF-4611-A0C1-DF13E57A5926}" destId="{B5380C63-A0C7-4BF5-ABCE-6ACDC704C76B}" srcOrd="0" destOrd="0" presId="urn:microsoft.com/office/officeart/2008/layout/HorizontalMultiLevelHierarchy"/>
    <dgm:cxn modelId="{066555E8-44E4-4D79-BABB-80144183A845}" srcId="{F1FB7C0C-16C8-4E84-9AAF-62EF1070EC7C}" destId="{C2E6B1B1-FD94-4142-99B2-3B5DF186906D}" srcOrd="2" destOrd="0" parTransId="{CEB74DEA-8718-4777-A7F1-5D7B698829D1}" sibTransId="{71E0BF21-2784-4ED7-AD93-803D4C339B2D}"/>
    <dgm:cxn modelId="{232A8EEA-B4ED-40EA-B115-ECA9B2C465AF}" srcId="{F1FB7C0C-16C8-4E84-9AAF-62EF1070EC7C}" destId="{DFD15F45-1725-4649-8F46-795B17ECBE93}" srcOrd="0" destOrd="0" parTransId="{798C7F9D-7790-4020-97D6-3C542A38FDA1}" sibTransId="{7B91E865-91BC-4285-AB66-971765D5B142}"/>
    <dgm:cxn modelId="{5BE1DBEF-9326-49E7-9166-CCF7F21A7637}" srcId="{62AB1664-AEAE-457C-ACE6-C8B7103BDFC6}" destId="{5949290D-2822-40F0-AAEF-542599E38779}" srcOrd="1" destOrd="0" parTransId="{92CE7655-6D7E-4768-821E-44B16756B671}" sibTransId="{0F496D54-D41E-4533-98B0-8A28B4F7C846}"/>
    <dgm:cxn modelId="{DED38FF1-6B67-4E66-9E9B-A9F469206A0E}" type="presOf" srcId="{92CE7655-6D7E-4768-821E-44B16756B671}" destId="{9A2DE131-22E9-49DF-8D85-0037389657D1}" srcOrd="1" destOrd="0" presId="urn:microsoft.com/office/officeart/2008/layout/HorizontalMultiLevelHierarchy"/>
    <dgm:cxn modelId="{516F70FC-AC41-4E1B-89C0-842A8CC0717C}" type="presOf" srcId="{7107C0F7-5799-4F53-8C83-D38428F56BC8}" destId="{22C2C947-1F52-4111-9E5A-B7D50DDF3917}" srcOrd="0" destOrd="0" presId="urn:microsoft.com/office/officeart/2008/layout/HorizontalMultiLevelHierarchy"/>
    <dgm:cxn modelId="{0B507CF4-A962-4611-918B-F6588118B3A1}" type="presParOf" srcId="{E18DBC0B-C11E-4B80-9363-1D15A89D8AB3}" destId="{BD6E5561-355F-43B4-A07B-17DC10E91B3C}" srcOrd="0" destOrd="0" presId="urn:microsoft.com/office/officeart/2008/layout/HorizontalMultiLevelHierarchy"/>
    <dgm:cxn modelId="{F4640A66-988B-4373-9874-0C1180D229FD}" type="presParOf" srcId="{BD6E5561-355F-43B4-A07B-17DC10E91B3C}" destId="{1099C22B-897F-48A8-8BE4-02FD21761C4E}" srcOrd="0" destOrd="0" presId="urn:microsoft.com/office/officeart/2008/layout/HorizontalMultiLevelHierarchy"/>
    <dgm:cxn modelId="{055F0C88-BB83-4175-8B1A-80D915FAB3B0}" type="presParOf" srcId="{BD6E5561-355F-43B4-A07B-17DC10E91B3C}" destId="{3F98CBDA-5B2A-4DA8-977B-D16510B88F68}" srcOrd="1" destOrd="0" presId="urn:microsoft.com/office/officeart/2008/layout/HorizontalMultiLevelHierarchy"/>
    <dgm:cxn modelId="{A3781DCA-DDD5-4CB0-B929-2513D94E9D71}" type="presParOf" srcId="{3F98CBDA-5B2A-4DA8-977B-D16510B88F68}" destId="{E2829C99-6FDE-4C3F-9D0A-B4B286FA367A}" srcOrd="0" destOrd="0" presId="urn:microsoft.com/office/officeart/2008/layout/HorizontalMultiLevelHierarchy"/>
    <dgm:cxn modelId="{C79A2EC9-B040-4CEE-BDD0-51342BE2D516}" type="presParOf" srcId="{E2829C99-6FDE-4C3F-9D0A-B4B286FA367A}" destId="{065ACD34-5788-40F8-94E8-B5E10AB883DB}" srcOrd="0" destOrd="0" presId="urn:microsoft.com/office/officeart/2008/layout/HorizontalMultiLevelHierarchy"/>
    <dgm:cxn modelId="{B3BB3165-975F-40FA-8037-732D28F0798C}" type="presParOf" srcId="{3F98CBDA-5B2A-4DA8-977B-D16510B88F68}" destId="{1331A9F2-1115-40A8-800A-A1ADA01DF87B}" srcOrd="1" destOrd="0" presId="urn:microsoft.com/office/officeart/2008/layout/HorizontalMultiLevelHierarchy"/>
    <dgm:cxn modelId="{C27D19EA-D064-43A9-A646-0BD5B620DA31}" type="presParOf" srcId="{1331A9F2-1115-40A8-800A-A1ADA01DF87B}" destId="{0F89F6ED-522C-432D-8357-51060F09653E}" srcOrd="0" destOrd="0" presId="urn:microsoft.com/office/officeart/2008/layout/HorizontalMultiLevelHierarchy"/>
    <dgm:cxn modelId="{A177A457-BD86-4279-B1D4-B3754200D46E}" type="presParOf" srcId="{1331A9F2-1115-40A8-800A-A1ADA01DF87B}" destId="{AC72E5C1-C8DE-471D-B822-98FF1B338A94}" srcOrd="1" destOrd="0" presId="urn:microsoft.com/office/officeart/2008/layout/HorizontalMultiLevelHierarchy"/>
    <dgm:cxn modelId="{3735F7C9-28A1-4465-86B2-346F52680608}" type="presParOf" srcId="{AC72E5C1-C8DE-471D-B822-98FF1B338A94}" destId="{5B8D31E0-2308-4125-ADC1-405CBB7C8252}" srcOrd="0" destOrd="0" presId="urn:microsoft.com/office/officeart/2008/layout/HorizontalMultiLevelHierarchy"/>
    <dgm:cxn modelId="{4C40B406-90B6-4094-953F-F4D6F61CEFBF}" type="presParOf" srcId="{5B8D31E0-2308-4125-ADC1-405CBB7C8252}" destId="{C33C4565-7B15-4BA2-883D-D27DBEDDE667}" srcOrd="0" destOrd="0" presId="urn:microsoft.com/office/officeart/2008/layout/HorizontalMultiLevelHierarchy"/>
    <dgm:cxn modelId="{A6BACE85-E2D8-442C-BD76-EE74860D8D2F}" type="presParOf" srcId="{AC72E5C1-C8DE-471D-B822-98FF1B338A94}" destId="{D811D40A-0478-43F9-9582-38751B04D1E1}" srcOrd="1" destOrd="0" presId="urn:microsoft.com/office/officeart/2008/layout/HorizontalMultiLevelHierarchy"/>
    <dgm:cxn modelId="{DDB143E7-C25C-4A61-85D4-F444142FBB37}" type="presParOf" srcId="{D811D40A-0478-43F9-9582-38751B04D1E1}" destId="{BEB90E25-4BEB-416F-8731-7536FDF51AFE}" srcOrd="0" destOrd="0" presId="urn:microsoft.com/office/officeart/2008/layout/HorizontalMultiLevelHierarchy"/>
    <dgm:cxn modelId="{A8D32791-1C83-4BBE-9FF7-A708DF111227}" type="presParOf" srcId="{D811D40A-0478-43F9-9582-38751B04D1E1}" destId="{2E42DBC0-FD1E-4695-9BC9-27A6F2DD5582}" srcOrd="1" destOrd="0" presId="urn:microsoft.com/office/officeart/2008/layout/HorizontalMultiLevelHierarchy"/>
    <dgm:cxn modelId="{FFE13658-C964-450F-949E-B9AD0EAF4234}" type="presParOf" srcId="{AC72E5C1-C8DE-471D-B822-98FF1B338A94}" destId="{B5380C63-A0C7-4BF5-ABCE-6ACDC704C76B}" srcOrd="2" destOrd="0" presId="urn:microsoft.com/office/officeart/2008/layout/HorizontalMultiLevelHierarchy"/>
    <dgm:cxn modelId="{3488594E-6552-4C20-8D96-22F97280A27A}" type="presParOf" srcId="{B5380C63-A0C7-4BF5-ABCE-6ACDC704C76B}" destId="{C59C520F-2B28-48E1-A93B-036FC09C7403}" srcOrd="0" destOrd="0" presId="urn:microsoft.com/office/officeart/2008/layout/HorizontalMultiLevelHierarchy"/>
    <dgm:cxn modelId="{B963F255-AEAB-4C34-8DD1-DB3C2BE055E8}" type="presParOf" srcId="{AC72E5C1-C8DE-471D-B822-98FF1B338A94}" destId="{C453124D-2076-449B-884C-DC58A300F066}" srcOrd="3" destOrd="0" presId="urn:microsoft.com/office/officeart/2008/layout/HorizontalMultiLevelHierarchy"/>
    <dgm:cxn modelId="{F65A3B1A-2572-42A8-A166-A50B1B091F7B}" type="presParOf" srcId="{C453124D-2076-449B-884C-DC58A300F066}" destId="{2B90C885-4619-479D-AA13-744BA00D00BF}" srcOrd="0" destOrd="0" presId="urn:microsoft.com/office/officeart/2008/layout/HorizontalMultiLevelHierarchy"/>
    <dgm:cxn modelId="{25A0881A-C293-400F-A68D-6F2BFED58718}" type="presParOf" srcId="{C453124D-2076-449B-884C-DC58A300F066}" destId="{20BA9B13-1BC2-4EC9-B5BC-35A7BD3132ED}" srcOrd="1" destOrd="0" presId="urn:microsoft.com/office/officeart/2008/layout/HorizontalMultiLevelHierarchy"/>
    <dgm:cxn modelId="{194966B9-9109-45EF-BF22-3A5C55C59583}" type="presParOf" srcId="{3F98CBDA-5B2A-4DA8-977B-D16510B88F68}" destId="{2A51AB79-A7AB-49E5-8112-9DEF309189A8}" srcOrd="2" destOrd="0" presId="urn:microsoft.com/office/officeart/2008/layout/HorizontalMultiLevelHierarchy"/>
    <dgm:cxn modelId="{CE19DC21-7E2F-42FC-A57C-CCB559150C61}" type="presParOf" srcId="{2A51AB79-A7AB-49E5-8112-9DEF309189A8}" destId="{73DD6A2B-1CBF-4909-ACC2-ACA217F26211}" srcOrd="0" destOrd="0" presId="urn:microsoft.com/office/officeart/2008/layout/HorizontalMultiLevelHierarchy"/>
    <dgm:cxn modelId="{53BE7FBF-F082-4259-ACA9-B1C477D3A1CA}" type="presParOf" srcId="{3F98CBDA-5B2A-4DA8-977B-D16510B88F68}" destId="{F478C734-0A24-4F65-BF6E-1BE2925B84C8}" srcOrd="3" destOrd="0" presId="urn:microsoft.com/office/officeart/2008/layout/HorizontalMultiLevelHierarchy"/>
    <dgm:cxn modelId="{29388BD6-8F08-4651-BFB7-198BD52514E2}" type="presParOf" srcId="{F478C734-0A24-4F65-BF6E-1BE2925B84C8}" destId="{29F373E5-F43A-418F-B899-DAF0704CEA59}" srcOrd="0" destOrd="0" presId="urn:microsoft.com/office/officeart/2008/layout/HorizontalMultiLevelHierarchy"/>
    <dgm:cxn modelId="{D7C6A51C-C7A0-42DA-9C59-137A51CF026E}" type="presParOf" srcId="{F478C734-0A24-4F65-BF6E-1BE2925B84C8}" destId="{8E9A32E4-4948-49CB-97F6-9AA938754AF0}" srcOrd="1" destOrd="0" presId="urn:microsoft.com/office/officeart/2008/layout/HorizontalMultiLevelHierarchy"/>
    <dgm:cxn modelId="{19F022BB-3547-4635-9A66-DEC034C57B96}" type="presParOf" srcId="{8E9A32E4-4948-49CB-97F6-9AA938754AF0}" destId="{9602D55B-918E-4ACE-B219-5FFC0BBF6497}" srcOrd="0" destOrd="0" presId="urn:microsoft.com/office/officeart/2008/layout/HorizontalMultiLevelHierarchy"/>
    <dgm:cxn modelId="{4F5B076E-ECCC-4112-9D55-17A36503B998}" type="presParOf" srcId="{9602D55B-918E-4ACE-B219-5FFC0BBF6497}" destId="{8A66EA11-C9A2-4A5A-9489-8404D2645B05}" srcOrd="0" destOrd="0" presId="urn:microsoft.com/office/officeart/2008/layout/HorizontalMultiLevelHierarchy"/>
    <dgm:cxn modelId="{1353F7E1-620B-4C70-A19D-76ED23FC8445}" type="presParOf" srcId="{8E9A32E4-4948-49CB-97F6-9AA938754AF0}" destId="{0D847E11-B99E-4771-A3A3-467144F9A669}" srcOrd="1" destOrd="0" presId="urn:microsoft.com/office/officeart/2008/layout/HorizontalMultiLevelHierarchy"/>
    <dgm:cxn modelId="{8595A86D-D229-4156-B9FC-F42193BC3C58}" type="presParOf" srcId="{0D847E11-B99E-4771-A3A3-467144F9A669}" destId="{14F2EEC2-03B4-43BB-92FD-F8D9A9640510}" srcOrd="0" destOrd="0" presId="urn:microsoft.com/office/officeart/2008/layout/HorizontalMultiLevelHierarchy"/>
    <dgm:cxn modelId="{3324F837-4806-4874-BB38-18A7B6087B94}" type="presParOf" srcId="{0D847E11-B99E-4771-A3A3-467144F9A669}" destId="{8401022B-40A3-4F0A-A412-E1CF496127CC}" srcOrd="1" destOrd="0" presId="urn:microsoft.com/office/officeart/2008/layout/HorizontalMultiLevelHierarchy"/>
    <dgm:cxn modelId="{050C8D9D-401C-401F-BC3E-8AE8C58BF781}" type="presParOf" srcId="{8E9A32E4-4948-49CB-97F6-9AA938754AF0}" destId="{221B038C-888D-4683-A7DC-21580F5511B9}" srcOrd="2" destOrd="0" presId="urn:microsoft.com/office/officeart/2008/layout/HorizontalMultiLevelHierarchy"/>
    <dgm:cxn modelId="{1C21F7F2-0CAB-4845-9C13-2957CB063A14}" type="presParOf" srcId="{221B038C-888D-4683-A7DC-21580F5511B9}" destId="{9A2DE131-22E9-49DF-8D85-0037389657D1}" srcOrd="0" destOrd="0" presId="urn:microsoft.com/office/officeart/2008/layout/HorizontalMultiLevelHierarchy"/>
    <dgm:cxn modelId="{686A3955-F243-43FB-98E3-93EA00DC38B3}" type="presParOf" srcId="{8E9A32E4-4948-49CB-97F6-9AA938754AF0}" destId="{B2D00F48-D859-45C2-8A76-5E975F4CF61B}" srcOrd="3" destOrd="0" presId="urn:microsoft.com/office/officeart/2008/layout/HorizontalMultiLevelHierarchy"/>
    <dgm:cxn modelId="{416F1C42-3D71-4501-A9E6-273557514D87}" type="presParOf" srcId="{B2D00F48-D859-45C2-8A76-5E975F4CF61B}" destId="{372237A7-7443-42ED-BE75-3767E7E38EF1}" srcOrd="0" destOrd="0" presId="urn:microsoft.com/office/officeart/2008/layout/HorizontalMultiLevelHierarchy"/>
    <dgm:cxn modelId="{B2A8CA60-2057-472A-B53D-7D157EB314F9}" type="presParOf" srcId="{B2D00F48-D859-45C2-8A76-5E975F4CF61B}" destId="{A9C9092C-401A-4E71-9C21-BB0C530A2002}" srcOrd="1" destOrd="0" presId="urn:microsoft.com/office/officeart/2008/layout/HorizontalMultiLevelHierarchy"/>
    <dgm:cxn modelId="{B09E2CD1-C8CB-4B8E-ABB5-EAF4AE765D7E}" type="presParOf" srcId="{3F98CBDA-5B2A-4DA8-977B-D16510B88F68}" destId="{DF2A549A-D0F0-4C02-A85A-8D174220EF68}" srcOrd="4" destOrd="0" presId="urn:microsoft.com/office/officeart/2008/layout/HorizontalMultiLevelHierarchy"/>
    <dgm:cxn modelId="{1C457FF1-4A6D-4047-9F8F-AF916D70E6EE}" type="presParOf" srcId="{DF2A549A-D0F0-4C02-A85A-8D174220EF68}" destId="{3C814362-45E6-4429-9228-16732973D06A}" srcOrd="0" destOrd="0" presId="urn:microsoft.com/office/officeart/2008/layout/HorizontalMultiLevelHierarchy"/>
    <dgm:cxn modelId="{6A8DF82A-A6DB-4520-A125-800E849DCB2E}" type="presParOf" srcId="{3F98CBDA-5B2A-4DA8-977B-D16510B88F68}" destId="{56C8681F-BB1E-4332-AAF7-0EC489DA3562}" srcOrd="5" destOrd="0" presId="urn:microsoft.com/office/officeart/2008/layout/HorizontalMultiLevelHierarchy"/>
    <dgm:cxn modelId="{13D9D58B-38E3-4FFB-BB4A-DBA6A9A7323F}" type="presParOf" srcId="{56C8681F-BB1E-4332-AAF7-0EC489DA3562}" destId="{6A43AD05-1C55-4D64-BA0E-BCDF337A6570}" srcOrd="0" destOrd="0" presId="urn:microsoft.com/office/officeart/2008/layout/HorizontalMultiLevelHierarchy"/>
    <dgm:cxn modelId="{1A2A858D-349D-40D0-AB87-26F53156947F}" type="presParOf" srcId="{56C8681F-BB1E-4332-AAF7-0EC489DA3562}" destId="{94A712C9-E6EA-493D-B84A-737177ECAFF0}" srcOrd="1" destOrd="0" presId="urn:microsoft.com/office/officeart/2008/layout/HorizontalMultiLevelHierarchy"/>
    <dgm:cxn modelId="{BB9D21FA-6008-4B10-AA8E-0D7DDF2D868C}" type="presParOf" srcId="{94A712C9-E6EA-493D-B84A-737177ECAFF0}" destId="{24E96782-6C5A-475E-9E31-16093C0F038D}" srcOrd="0" destOrd="0" presId="urn:microsoft.com/office/officeart/2008/layout/HorizontalMultiLevelHierarchy"/>
    <dgm:cxn modelId="{B21D3234-1F32-4A40-90CE-B3130E9EF8EF}" type="presParOf" srcId="{24E96782-6C5A-475E-9E31-16093C0F038D}" destId="{ED988D2C-3EEB-4843-92B9-4FEC80AC6DBF}" srcOrd="0" destOrd="0" presId="urn:microsoft.com/office/officeart/2008/layout/HorizontalMultiLevelHierarchy"/>
    <dgm:cxn modelId="{5C739618-A2F9-4E36-8E6D-D5617B6B6AC6}" type="presParOf" srcId="{94A712C9-E6EA-493D-B84A-737177ECAFF0}" destId="{8942E876-5C71-4BDD-8E54-26873ABCDA4B}" srcOrd="1" destOrd="0" presId="urn:microsoft.com/office/officeart/2008/layout/HorizontalMultiLevelHierarchy"/>
    <dgm:cxn modelId="{947C0DEC-A758-4033-AC64-12FA23C39637}" type="presParOf" srcId="{8942E876-5C71-4BDD-8E54-26873ABCDA4B}" destId="{22C2C947-1F52-4111-9E5A-B7D50DDF3917}" srcOrd="0" destOrd="0" presId="urn:microsoft.com/office/officeart/2008/layout/HorizontalMultiLevelHierarchy"/>
    <dgm:cxn modelId="{3E5B8D78-DC8E-4075-91DC-A37F73B3920F}" type="presParOf" srcId="{8942E876-5C71-4BDD-8E54-26873ABCDA4B}" destId="{4CD6C8E3-130E-43C7-9AA3-15455D163169}" srcOrd="1" destOrd="0" presId="urn:microsoft.com/office/officeart/2008/layout/HorizontalMultiLevelHierarchy"/>
    <dgm:cxn modelId="{0A8976B4-F50A-4A0C-98E9-B2AA70218676}" type="presParOf" srcId="{94A712C9-E6EA-493D-B84A-737177ECAFF0}" destId="{36EEAEA7-A054-4CB9-9E9E-5B5C2631B395}" srcOrd="2" destOrd="0" presId="urn:microsoft.com/office/officeart/2008/layout/HorizontalMultiLevelHierarchy"/>
    <dgm:cxn modelId="{865CC1DD-FA25-4FF1-8686-32D6EFEF548A}" type="presParOf" srcId="{36EEAEA7-A054-4CB9-9E9E-5B5C2631B395}" destId="{A6C95B0A-8028-449F-8BA0-73FB83974333}" srcOrd="0" destOrd="0" presId="urn:microsoft.com/office/officeart/2008/layout/HorizontalMultiLevelHierarchy"/>
    <dgm:cxn modelId="{75C1604D-AABA-48C6-9702-4A107BD1EDA4}" type="presParOf" srcId="{94A712C9-E6EA-493D-B84A-737177ECAFF0}" destId="{DC40E0D4-9757-4895-ADAD-AE242641EA78}" srcOrd="3" destOrd="0" presId="urn:microsoft.com/office/officeart/2008/layout/HorizontalMultiLevelHierarchy"/>
    <dgm:cxn modelId="{4BFB16DD-093D-4146-9426-EBB01A935FB2}" type="presParOf" srcId="{DC40E0D4-9757-4895-ADAD-AE242641EA78}" destId="{084370A9-3C8B-47A6-ACA9-6A11A90D1369}" srcOrd="0" destOrd="0" presId="urn:microsoft.com/office/officeart/2008/layout/HorizontalMultiLevelHierarchy"/>
    <dgm:cxn modelId="{B8220F47-8161-4F27-8649-8D9018560AC7}" type="presParOf" srcId="{DC40E0D4-9757-4895-ADAD-AE242641EA78}" destId="{64C2F8AF-42BD-4D72-A384-D8675BA39E2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28F1B6B-61E0-4B00-BF47-4651E865A8DB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35037BB0-49EC-4BF2-B046-22FF9C4C3577}">
      <dgm:prSet/>
      <dgm:spPr/>
      <dgm:t>
        <a:bodyPr/>
        <a:lstStyle/>
        <a:p>
          <a:r>
            <a:rPr lang="es-ES" b="1" dirty="0"/>
            <a:t>concurso de méritos</a:t>
          </a:r>
          <a:endParaRPr lang="es-ES" dirty="0"/>
        </a:p>
      </dgm:t>
    </dgm:pt>
    <dgm:pt modelId="{DC4B8C36-9737-45B4-893F-261A68B3FDB0}" type="parTrans" cxnId="{C65B9970-BF0F-4B4D-B086-77AA71904807}">
      <dgm:prSet/>
      <dgm:spPr/>
      <dgm:t>
        <a:bodyPr/>
        <a:lstStyle/>
        <a:p>
          <a:endParaRPr lang="es-ES"/>
        </a:p>
      </dgm:t>
    </dgm:pt>
    <dgm:pt modelId="{D53C29D3-E816-4079-B310-EFABBB442D75}" type="sibTrans" cxnId="{C65B9970-BF0F-4B4D-B086-77AA71904807}">
      <dgm:prSet/>
      <dgm:spPr/>
      <dgm:t>
        <a:bodyPr/>
        <a:lstStyle/>
        <a:p>
          <a:endParaRPr lang="es-ES"/>
        </a:p>
      </dgm:t>
    </dgm:pt>
    <dgm:pt modelId="{16F318E2-6FB2-48FD-AA6F-99B01FFA472F}" type="pres">
      <dgm:prSet presAssocID="{928F1B6B-61E0-4B00-BF47-4651E865A8DB}" presName="rootnode" presStyleCnt="0">
        <dgm:presLayoutVars>
          <dgm:chMax/>
          <dgm:chPref/>
          <dgm:dir/>
          <dgm:animLvl val="lvl"/>
        </dgm:presLayoutVars>
      </dgm:prSet>
      <dgm:spPr/>
    </dgm:pt>
    <dgm:pt modelId="{40B92EA9-1972-4288-8519-4B18C4D5E231}" type="pres">
      <dgm:prSet presAssocID="{35037BB0-49EC-4BF2-B046-22FF9C4C3577}" presName="composite" presStyleCnt="0"/>
      <dgm:spPr/>
    </dgm:pt>
    <dgm:pt modelId="{545F3007-EC80-499F-AE7B-869E82807CAA}" type="pres">
      <dgm:prSet presAssocID="{35037BB0-49EC-4BF2-B046-22FF9C4C3577}" presName="LShape" presStyleLbl="alignNode1" presStyleIdx="0" presStyleCnt="1" custScaleX="208455" custScaleY="124527" custLinFactNeighborX="1717" custLinFactNeighborY="20869"/>
      <dgm:spPr/>
    </dgm:pt>
    <dgm:pt modelId="{A7AF85F2-3E13-4855-8DA6-FBEFC7A0E8AC}" type="pres">
      <dgm:prSet presAssocID="{35037BB0-49EC-4BF2-B046-22FF9C4C3577}" presName="ParentText" presStyleLbl="revTx" presStyleIdx="0" presStyleCnt="1" custScaleX="205101" custLinFactNeighborX="28748" custLinFactNeighborY="9197">
        <dgm:presLayoutVars>
          <dgm:chMax val="0"/>
          <dgm:chPref val="0"/>
          <dgm:bulletEnabled val="1"/>
        </dgm:presLayoutVars>
      </dgm:prSet>
      <dgm:spPr/>
    </dgm:pt>
  </dgm:ptLst>
  <dgm:cxnLst>
    <dgm:cxn modelId="{C65B9970-BF0F-4B4D-B086-77AA71904807}" srcId="{928F1B6B-61E0-4B00-BF47-4651E865A8DB}" destId="{35037BB0-49EC-4BF2-B046-22FF9C4C3577}" srcOrd="0" destOrd="0" parTransId="{DC4B8C36-9737-45B4-893F-261A68B3FDB0}" sibTransId="{D53C29D3-E816-4079-B310-EFABBB442D75}"/>
    <dgm:cxn modelId="{A2657F71-48F9-4DD0-B890-544F612257A1}" type="presOf" srcId="{928F1B6B-61E0-4B00-BF47-4651E865A8DB}" destId="{16F318E2-6FB2-48FD-AA6F-99B01FFA472F}" srcOrd="0" destOrd="0" presId="urn:microsoft.com/office/officeart/2009/3/layout/StepUpProcess"/>
    <dgm:cxn modelId="{58C357C7-B6C4-4D64-990C-24CDE8B4C929}" type="presOf" srcId="{35037BB0-49EC-4BF2-B046-22FF9C4C3577}" destId="{A7AF85F2-3E13-4855-8DA6-FBEFC7A0E8AC}" srcOrd="0" destOrd="0" presId="urn:microsoft.com/office/officeart/2009/3/layout/StepUpProcess"/>
    <dgm:cxn modelId="{EFD6F649-8FEF-40D6-8E80-8C480314D351}" type="presParOf" srcId="{16F318E2-6FB2-48FD-AA6F-99B01FFA472F}" destId="{40B92EA9-1972-4288-8519-4B18C4D5E231}" srcOrd="0" destOrd="0" presId="urn:microsoft.com/office/officeart/2009/3/layout/StepUpProcess"/>
    <dgm:cxn modelId="{E871341F-95CE-43FA-AF0C-9D4E98532D00}" type="presParOf" srcId="{40B92EA9-1972-4288-8519-4B18C4D5E231}" destId="{545F3007-EC80-499F-AE7B-869E82807CAA}" srcOrd="0" destOrd="0" presId="urn:microsoft.com/office/officeart/2009/3/layout/StepUpProcess"/>
    <dgm:cxn modelId="{0A0A0635-CA3F-4B98-8AAF-FEEE1557CB83}" type="presParOf" srcId="{40B92EA9-1972-4288-8519-4B18C4D5E231}" destId="{A7AF85F2-3E13-4855-8DA6-FBEFC7A0E8A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BD97F48-D3E4-48F6-B411-415A649B031B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89643916-9678-4ECD-A140-D8304C428CFE}">
      <dgm:prSet/>
      <dgm:spPr/>
      <dgm:t>
        <a:bodyPr/>
        <a:lstStyle/>
        <a:p>
          <a:r>
            <a:rPr lang="es-ES" b="1" i="0" baseline="0" dirty="0"/>
            <a:t>Objeto:</a:t>
          </a:r>
          <a:endParaRPr lang="es-ES" dirty="0"/>
        </a:p>
      </dgm:t>
    </dgm:pt>
    <dgm:pt modelId="{F19CAA92-0B01-472D-99CF-0F41386FBE2F}" type="parTrans" cxnId="{0DA1060D-0635-445F-9612-1A1EA8BF8045}">
      <dgm:prSet/>
      <dgm:spPr/>
      <dgm:t>
        <a:bodyPr/>
        <a:lstStyle/>
        <a:p>
          <a:endParaRPr lang="es-ES"/>
        </a:p>
      </dgm:t>
    </dgm:pt>
    <dgm:pt modelId="{6DDA910A-5547-49CB-A3BE-135D662218C4}" type="sibTrans" cxnId="{0DA1060D-0635-445F-9612-1A1EA8BF8045}">
      <dgm:prSet/>
      <dgm:spPr/>
      <dgm:t>
        <a:bodyPr/>
        <a:lstStyle/>
        <a:p>
          <a:endParaRPr lang="es-ES"/>
        </a:p>
      </dgm:t>
    </dgm:pt>
    <dgm:pt modelId="{1946F333-1007-4B9F-B1DD-EA29FC260EEB}">
      <dgm:prSet/>
      <dgm:spPr/>
      <dgm:t>
        <a:bodyPr/>
        <a:lstStyle/>
        <a:p>
          <a:r>
            <a:rPr lang="es-ES" b="1" i="0" baseline="0"/>
            <a:t>Definición: </a:t>
          </a:r>
          <a:endParaRPr lang="es-ES"/>
        </a:p>
      </dgm:t>
    </dgm:pt>
    <dgm:pt modelId="{E4490233-1C50-43A2-9115-FC783ABD7F49}" type="parTrans" cxnId="{6C5FA060-C8E5-4648-BA5C-207F8BFDE4DC}">
      <dgm:prSet/>
      <dgm:spPr/>
      <dgm:t>
        <a:bodyPr/>
        <a:lstStyle/>
        <a:p>
          <a:endParaRPr lang="es-ES"/>
        </a:p>
      </dgm:t>
    </dgm:pt>
    <dgm:pt modelId="{57E24FAC-57C8-4BC6-9FEA-8DAC714F06EA}" type="sibTrans" cxnId="{6C5FA060-C8E5-4648-BA5C-207F8BFDE4DC}">
      <dgm:prSet/>
      <dgm:spPr/>
      <dgm:t>
        <a:bodyPr/>
        <a:lstStyle/>
        <a:p>
          <a:endParaRPr lang="es-ES"/>
        </a:p>
      </dgm:t>
    </dgm:pt>
    <dgm:pt modelId="{63CBD684-3765-4E1E-9E35-75573855718D}">
      <dgm:prSet/>
      <dgm:spPr/>
      <dgm:t>
        <a:bodyPr/>
        <a:lstStyle/>
        <a:p>
          <a:pPr algn="just"/>
          <a:r>
            <a:rPr lang="es-ES" b="0" i="0" baseline="0" dirty="0"/>
            <a:t>El formador es aquella persona que tiene los conocimientos necesarios para formar y organizar a personal que carece de los mismos, con el fin de que éste pueda desarrollar satisfactoriamente su trabajo</a:t>
          </a:r>
          <a:endParaRPr lang="es-ES" dirty="0"/>
        </a:p>
      </dgm:t>
    </dgm:pt>
    <dgm:pt modelId="{2AA7098E-9568-4BF6-895F-1B19EFB1CC86}" type="parTrans" cxnId="{12688D2C-FCAF-499F-BD4D-CAA957EE98EC}">
      <dgm:prSet/>
      <dgm:spPr/>
      <dgm:t>
        <a:bodyPr/>
        <a:lstStyle/>
        <a:p>
          <a:endParaRPr lang="es-ES"/>
        </a:p>
      </dgm:t>
    </dgm:pt>
    <dgm:pt modelId="{46574D62-A574-4201-85D1-DE7FD32EF378}" type="sibTrans" cxnId="{12688D2C-FCAF-499F-BD4D-CAA957EE98EC}">
      <dgm:prSet/>
      <dgm:spPr/>
      <dgm:t>
        <a:bodyPr/>
        <a:lstStyle/>
        <a:p>
          <a:endParaRPr lang="es-ES"/>
        </a:p>
      </dgm:t>
    </dgm:pt>
    <dgm:pt modelId="{C3D61095-A466-409C-ADF5-C70B4FE5C6B2}">
      <dgm:prSet/>
      <dgm:spPr/>
      <dgm:t>
        <a:bodyPr/>
        <a:lstStyle/>
        <a:p>
          <a:pPr algn="just"/>
          <a:r>
            <a:rPr lang="es-ES" b="0" i="0" baseline="0" dirty="0"/>
            <a:t>Transmisión de conocimientos y experiencias entre una persona que comparte, en el puesto de trabajo y ante un/a único/a interlocutor/a, aquello que sabe o ha aprendido en una formación específica y desarrollando su trabajo diario. </a:t>
          </a:r>
          <a:endParaRPr lang="es-ES" dirty="0"/>
        </a:p>
      </dgm:t>
    </dgm:pt>
    <dgm:pt modelId="{3EBCDD31-D8D9-49C7-B27B-BE973E4BADCF}" type="parTrans" cxnId="{77F9414C-A847-498D-85B4-F2A813204EBB}">
      <dgm:prSet/>
      <dgm:spPr/>
      <dgm:t>
        <a:bodyPr/>
        <a:lstStyle/>
        <a:p>
          <a:endParaRPr lang="es-ES"/>
        </a:p>
      </dgm:t>
    </dgm:pt>
    <dgm:pt modelId="{AD97108F-CFAB-4ACB-99EB-C7916AEC84BA}" type="sibTrans" cxnId="{77F9414C-A847-498D-85B4-F2A813204EBB}">
      <dgm:prSet/>
      <dgm:spPr/>
      <dgm:t>
        <a:bodyPr/>
        <a:lstStyle/>
        <a:p>
          <a:endParaRPr lang="es-ES"/>
        </a:p>
      </dgm:t>
    </dgm:pt>
    <dgm:pt modelId="{4BFFFCA1-DE5E-4AF6-B5D1-BFBE98427AD7}" type="pres">
      <dgm:prSet presAssocID="{DBD97F48-D3E4-48F6-B411-415A649B031B}" presName="linear" presStyleCnt="0">
        <dgm:presLayoutVars>
          <dgm:animLvl val="lvl"/>
          <dgm:resizeHandles val="exact"/>
        </dgm:presLayoutVars>
      </dgm:prSet>
      <dgm:spPr/>
    </dgm:pt>
    <dgm:pt modelId="{B1EA107C-203F-4302-B205-AB8C6EA646D1}" type="pres">
      <dgm:prSet presAssocID="{89643916-9678-4ECD-A140-D8304C428CF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ED338C9-AB27-4CF9-B786-C313B321F40E}" type="pres">
      <dgm:prSet presAssocID="{89643916-9678-4ECD-A140-D8304C428CFE}" presName="childText" presStyleLbl="revTx" presStyleIdx="0" presStyleCnt="2">
        <dgm:presLayoutVars>
          <dgm:bulletEnabled val="1"/>
        </dgm:presLayoutVars>
      </dgm:prSet>
      <dgm:spPr/>
    </dgm:pt>
    <dgm:pt modelId="{A365C7CA-0794-4972-8278-F9DD6AF56438}" type="pres">
      <dgm:prSet presAssocID="{1946F333-1007-4B9F-B1DD-EA29FC260EE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55B5BA0-7E4C-414C-9895-340B67C10E0B}" type="pres">
      <dgm:prSet presAssocID="{1946F333-1007-4B9F-B1DD-EA29FC260EE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DA1060D-0635-445F-9612-1A1EA8BF8045}" srcId="{DBD97F48-D3E4-48F6-B411-415A649B031B}" destId="{89643916-9678-4ECD-A140-D8304C428CFE}" srcOrd="0" destOrd="0" parTransId="{F19CAA92-0B01-472D-99CF-0F41386FBE2F}" sibTransId="{6DDA910A-5547-49CB-A3BE-135D662218C4}"/>
    <dgm:cxn modelId="{7B53171D-4250-4904-8853-816449C2F7C6}" type="presOf" srcId="{63CBD684-3765-4E1E-9E35-75573855718D}" destId="{655B5BA0-7E4C-414C-9895-340B67C10E0B}" srcOrd="0" destOrd="0" presId="urn:microsoft.com/office/officeart/2005/8/layout/vList2"/>
    <dgm:cxn modelId="{12688D2C-FCAF-499F-BD4D-CAA957EE98EC}" srcId="{1946F333-1007-4B9F-B1DD-EA29FC260EEB}" destId="{63CBD684-3765-4E1E-9E35-75573855718D}" srcOrd="0" destOrd="0" parTransId="{2AA7098E-9568-4BF6-895F-1B19EFB1CC86}" sibTransId="{46574D62-A574-4201-85D1-DE7FD32EF378}"/>
    <dgm:cxn modelId="{6C5FA060-C8E5-4648-BA5C-207F8BFDE4DC}" srcId="{DBD97F48-D3E4-48F6-B411-415A649B031B}" destId="{1946F333-1007-4B9F-B1DD-EA29FC260EEB}" srcOrd="1" destOrd="0" parTransId="{E4490233-1C50-43A2-9115-FC783ABD7F49}" sibTransId="{57E24FAC-57C8-4BC6-9FEA-8DAC714F06EA}"/>
    <dgm:cxn modelId="{BC1EF848-841E-4E9C-B8A7-B7513C8399D1}" type="presOf" srcId="{C3D61095-A466-409C-ADF5-C70B4FE5C6B2}" destId="{CED338C9-AB27-4CF9-B786-C313B321F40E}" srcOrd="0" destOrd="0" presId="urn:microsoft.com/office/officeart/2005/8/layout/vList2"/>
    <dgm:cxn modelId="{77F9414C-A847-498D-85B4-F2A813204EBB}" srcId="{89643916-9678-4ECD-A140-D8304C428CFE}" destId="{C3D61095-A466-409C-ADF5-C70B4FE5C6B2}" srcOrd="0" destOrd="0" parTransId="{3EBCDD31-D8D9-49C7-B27B-BE973E4BADCF}" sibTransId="{AD97108F-CFAB-4ACB-99EB-C7916AEC84BA}"/>
    <dgm:cxn modelId="{D2AD1C8E-F8EC-415C-BCFD-C7F00A60B29F}" type="presOf" srcId="{89643916-9678-4ECD-A140-D8304C428CFE}" destId="{B1EA107C-203F-4302-B205-AB8C6EA646D1}" srcOrd="0" destOrd="0" presId="urn:microsoft.com/office/officeart/2005/8/layout/vList2"/>
    <dgm:cxn modelId="{EF8B8FBF-8521-4213-B8D8-8ECD86915CE3}" type="presOf" srcId="{1946F333-1007-4B9F-B1DD-EA29FC260EEB}" destId="{A365C7CA-0794-4972-8278-F9DD6AF56438}" srcOrd="0" destOrd="0" presId="urn:microsoft.com/office/officeart/2005/8/layout/vList2"/>
    <dgm:cxn modelId="{542C1FC6-A0C2-43BF-B5EF-2F6A7C7BEF1C}" type="presOf" srcId="{DBD97F48-D3E4-48F6-B411-415A649B031B}" destId="{4BFFFCA1-DE5E-4AF6-B5D1-BFBE98427AD7}" srcOrd="0" destOrd="0" presId="urn:microsoft.com/office/officeart/2005/8/layout/vList2"/>
    <dgm:cxn modelId="{F2FE3AB9-DECC-445F-BB07-EE0A70B316A2}" type="presParOf" srcId="{4BFFFCA1-DE5E-4AF6-B5D1-BFBE98427AD7}" destId="{B1EA107C-203F-4302-B205-AB8C6EA646D1}" srcOrd="0" destOrd="0" presId="urn:microsoft.com/office/officeart/2005/8/layout/vList2"/>
    <dgm:cxn modelId="{C0D7FEA1-5F91-4BAA-97F9-E7ED0444F044}" type="presParOf" srcId="{4BFFFCA1-DE5E-4AF6-B5D1-BFBE98427AD7}" destId="{CED338C9-AB27-4CF9-B786-C313B321F40E}" srcOrd="1" destOrd="0" presId="urn:microsoft.com/office/officeart/2005/8/layout/vList2"/>
    <dgm:cxn modelId="{96478A1A-B4E2-4C77-8541-127EE279034E}" type="presParOf" srcId="{4BFFFCA1-DE5E-4AF6-B5D1-BFBE98427AD7}" destId="{A365C7CA-0794-4972-8278-F9DD6AF56438}" srcOrd="2" destOrd="0" presId="urn:microsoft.com/office/officeart/2005/8/layout/vList2"/>
    <dgm:cxn modelId="{A8305291-030C-4E28-970F-6E4B0BDAE9C6}" type="presParOf" srcId="{4BFFFCA1-DE5E-4AF6-B5D1-BFBE98427AD7}" destId="{655B5BA0-7E4C-414C-9895-340B67C10E0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BD97F48-D3E4-48F6-B411-415A649B031B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89643916-9678-4ECD-A140-D8304C428CFE}">
      <dgm:prSet/>
      <dgm:spPr/>
      <dgm:t>
        <a:bodyPr/>
        <a:lstStyle/>
        <a:p>
          <a:r>
            <a:rPr lang="es-ES" b="1" i="0" baseline="0"/>
            <a:t>Tutorizado/a:</a:t>
          </a:r>
          <a:endParaRPr lang="es-ES" dirty="0"/>
        </a:p>
      </dgm:t>
    </dgm:pt>
    <dgm:pt modelId="{F19CAA92-0B01-472D-99CF-0F41386FBE2F}" type="parTrans" cxnId="{0DA1060D-0635-445F-9612-1A1EA8BF8045}">
      <dgm:prSet/>
      <dgm:spPr/>
      <dgm:t>
        <a:bodyPr/>
        <a:lstStyle/>
        <a:p>
          <a:endParaRPr lang="es-ES"/>
        </a:p>
      </dgm:t>
    </dgm:pt>
    <dgm:pt modelId="{6DDA910A-5547-49CB-A3BE-135D662218C4}" type="sibTrans" cxnId="{0DA1060D-0635-445F-9612-1A1EA8BF8045}">
      <dgm:prSet/>
      <dgm:spPr/>
      <dgm:t>
        <a:bodyPr/>
        <a:lstStyle/>
        <a:p>
          <a:endParaRPr lang="es-ES"/>
        </a:p>
      </dgm:t>
    </dgm:pt>
    <dgm:pt modelId="{38390E83-E71E-4B1E-A046-86902F4A3C3A}">
      <dgm:prSet/>
      <dgm:spPr/>
      <dgm:t>
        <a:bodyPr/>
        <a:lstStyle/>
        <a:p>
          <a:pPr algn="just"/>
          <a:r>
            <a:rPr lang="es-ES" b="0" i="0" baseline="0" dirty="0"/>
            <a:t>Tener una previsión de prestar servicios en el puesto objeto de tutorización por un mínimo de 3 meses</a:t>
          </a:r>
        </a:p>
      </dgm:t>
    </dgm:pt>
    <dgm:pt modelId="{8E9194A5-FC21-46CD-B981-02A6F754AA5F}" type="parTrans" cxnId="{D64A16ED-20A8-4098-A25A-AD7947A56B51}">
      <dgm:prSet/>
      <dgm:spPr/>
      <dgm:t>
        <a:bodyPr/>
        <a:lstStyle/>
        <a:p>
          <a:endParaRPr lang="es-ES"/>
        </a:p>
      </dgm:t>
    </dgm:pt>
    <dgm:pt modelId="{981EA8D9-8F7B-4E6F-9050-6C59887C3FFF}" type="sibTrans" cxnId="{D64A16ED-20A8-4098-A25A-AD7947A56B51}">
      <dgm:prSet/>
      <dgm:spPr/>
      <dgm:t>
        <a:bodyPr/>
        <a:lstStyle/>
        <a:p>
          <a:endParaRPr lang="es-ES"/>
        </a:p>
      </dgm:t>
    </dgm:pt>
    <dgm:pt modelId="{C7691DA2-3E8A-4061-B953-3783EE78D03A}">
      <dgm:prSet/>
      <dgm:spPr/>
      <dgm:t>
        <a:bodyPr/>
        <a:lstStyle/>
        <a:p>
          <a:pPr algn="just"/>
          <a:r>
            <a:rPr lang="es-ES" b="0" i="0" baseline="0" dirty="0"/>
            <a:t>No haber trabajado ya en ese servicio/unidad o no haber realizado tareas semejantes en otro servicio/unidad de la universidad, por un periodo superior a 6 meses</a:t>
          </a:r>
        </a:p>
      </dgm:t>
    </dgm:pt>
    <dgm:pt modelId="{91A10BE1-A251-4C25-BEF4-C4C3CBB94EE5}" type="parTrans" cxnId="{491FACD9-C6B0-4D51-B2FC-286236AD0B89}">
      <dgm:prSet/>
      <dgm:spPr/>
      <dgm:t>
        <a:bodyPr/>
        <a:lstStyle/>
        <a:p>
          <a:endParaRPr lang="es-ES"/>
        </a:p>
      </dgm:t>
    </dgm:pt>
    <dgm:pt modelId="{BA5C90FB-DBFB-4DE5-BD38-B39C6C251631}" type="sibTrans" cxnId="{491FACD9-C6B0-4D51-B2FC-286236AD0B89}">
      <dgm:prSet/>
      <dgm:spPr/>
      <dgm:t>
        <a:bodyPr/>
        <a:lstStyle/>
        <a:p>
          <a:endParaRPr lang="es-ES"/>
        </a:p>
      </dgm:t>
    </dgm:pt>
    <dgm:pt modelId="{DC766390-08B9-4ED0-B3A9-72299CB7D8AB}">
      <dgm:prSet/>
      <dgm:spPr/>
      <dgm:t>
        <a:bodyPr/>
        <a:lstStyle/>
        <a:p>
          <a:pPr algn="just"/>
          <a:r>
            <a:rPr lang="es-ES" b="0" i="0" baseline="0" dirty="0"/>
            <a:t>Realizar los nanocursos recomendados al personal de nuevo ingreso durante el periodo en el que preste sus servicios, así como otra formación recomendada por el el/de la jefe/a de servicio/unidad o de su mentor/a</a:t>
          </a:r>
        </a:p>
      </dgm:t>
    </dgm:pt>
    <dgm:pt modelId="{D3A447A0-8C34-460B-916D-8078D0266F0E}" type="parTrans" cxnId="{B6F896B7-6D61-4B20-9063-A7BFFE9CBE24}">
      <dgm:prSet/>
      <dgm:spPr/>
      <dgm:t>
        <a:bodyPr/>
        <a:lstStyle/>
        <a:p>
          <a:endParaRPr lang="es-ES"/>
        </a:p>
      </dgm:t>
    </dgm:pt>
    <dgm:pt modelId="{6B5100EF-F140-41F6-B78F-5252327C41B1}" type="sibTrans" cxnId="{B6F896B7-6D61-4B20-9063-A7BFFE9CBE24}">
      <dgm:prSet/>
      <dgm:spPr/>
      <dgm:t>
        <a:bodyPr/>
        <a:lstStyle/>
        <a:p>
          <a:endParaRPr lang="es-ES"/>
        </a:p>
      </dgm:t>
    </dgm:pt>
    <dgm:pt modelId="{7E16CCDD-CA3D-415D-B19A-BC4313CB620A}">
      <dgm:prSet/>
      <dgm:spPr/>
      <dgm:t>
        <a:bodyPr/>
        <a:lstStyle/>
        <a:p>
          <a:pPr algn="just"/>
          <a:r>
            <a:rPr lang="es-ES" b="0" i="0" baseline="0" dirty="0"/>
            <a:t>Formarse con un mínimo de 10 horas y máximo de 20 horas durante los 15 días siguientes a la aceptación de la tutorización.</a:t>
          </a:r>
        </a:p>
      </dgm:t>
    </dgm:pt>
    <dgm:pt modelId="{8B287784-3676-4D74-8D03-95CFD360600F}" type="parTrans" cxnId="{63933575-7901-4A82-B1F3-13EEBE9FCFCB}">
      <dgm:prSet/>
      <dgm:spPr/>
      <dgm:t>
        <a:bodyPr/>
        <a:lstStyle/>
        <a:p>
          <a:endParaRPr lang="es-ES"/>
        </a:p>
      </dgm:t>
    </dgm:pt>
    <dgm:pt modelId="{BF32D66F-CB0F-45C1-960D-7A63C68C62FD}" type="sibTrans" cxnId="{63933575-7901-4A82-B1F3-13EEBE9FCFCB}">
      <dgm:prSet/>
      <dgm:spPr/>
      <dgm:t>
        <a:bodyPr/>
        <a:lstStyle/>
        <a:p>
          <a:endParaRPr lang="es-ES"/>
        </a:p>
      </dgm:t>
    </dgm:pt>
    <dgm:pt modelId="{4BFFFCA1-DE5E-4AF6-B5D1-BFBE98427AD7}" type="pres">
      <dgm:prSet presAssocID="{DBD97F48-D3E4-48F6-B411-415A649B031B}" presName="linear" presStyleCnt="0">
        <dgm:presLayoutVars>
          <dgm:animLvl val="lvl"/>
          <dgm:resizeHandles val="exact"/>
        </dgm:presLayoutVars>
      </dgm:prSet>
      <dgm:spPr/>
    </dgm:pt>
    <dgm:pt modelId="{B1EA107C-203F-4302-B205-AB8C6EA646D1}" type="pres">
      <dgm:prSet presAssocID="{89643916-9678-4ECD-A140-D8304C428CF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038B3AF9-46AD-48B9-A0E4-92C8D7CD00AF}" type="pres">
      <dgm:prSet presAssocID="{89643916-9678-4ECD-A140-D8304C428CF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DA1060D-0635-445F-9612-1A1EA8BF8045}" srcId="{DBD97F48-D3E4-48F6-B411-415A649B031B}" destId="{89643916-9678-4ECD-A140-D8304C428CFE}" srcOrd="0" destOrd="0" parTransId="{F19CAA92-0B01-472D-99CF-0F41386FBE2F}" sibTransId="{6DDA910A-5547-49CB-A3BE-135D662218C4}"/>
    <dgm:cxn modelId="{62D18650-D6F2-4A83-B15C-916D3AF29C0D}" type="presOf" srcId="{38390E83-E71E-4B1E-A046-86902F4A3C3A}" destId="{038B3AF9-46AD-48B9-A0E4-92C8D7CD00AF}" srcOrd="0" destOrd="0" presId="urn:microsoft.com/office/officeart/2005/8/layout/vList2"/>
    <dgm:cxn modelId="{63933575-7901-4A82-B1F3-13EEBE9FCFCB}" srcId="{89643916-9678-4ECD-A140-D8304C428CFE}" destId="{7E16CCDD-CA3D-415D-B19A-BC4313CB620A}" srcOrd="3" destOrd="0" parTransId="{8B287784-3676-4D74-8D03-95CFD360600F}" sibTransId="{BF32D66F-CB0F-45C1-960D-7A63C68C62FD}"/>
    <dgm:cxn modelId="{BB4AE676-2A6E-4153-8566-2E38FC86CA92}" type="presOf" srcId="{7E16CCDD-CA3D-415D-B19A-BC4313CB620A}" destId="{038B3AF9-46AD-48B9-A0E4-92C8D7CD00AF}" srcOrd="0" destOrd="3" presId="urn:microsoft.com/office/officeart/2005/8/layout/vList2"/>
    <dgm:cxn modelId="{E3970F7E-E30C-4B5C-9046-789CFB809713}" type="presOf" srcId="{DC766390-08B9-4ED0-B3A9-72299CB7D8AB}" destId="{038B3AF9-46AD-48B9-A0E4-92C8D7CD00AF}" srcOrd="0" destOrd="2" presId="urn:microsoft.com/office/officeart/2005/8/layout/vList2"/>
    <dgm:cxn modelId="{D2AD1C8E-F8EC-415C-BCFD-C7F00A60B29F}" type="presOf" srcId="{89643916-9678-4ECD-A140-D8304C428CFE}" destId="{B1EA107C-203F-4302-B205-AB8C6EA646D1}" srcOrd="0" destOrd="0" presId="urn:microsoft.com/office/officeart/2005/8/layout/vList2"/>
    <dgm:cxn modelId="{B6F896B7-6D61-4B20-9063-A7BFFE9CBE24}" srcId="{89643916-9678-4ECD-A140-D8304C428CFE}" destId="{DC766390-08B9-4ED0-B3A9-72299CB7D8AB}" srcOrd="2" destOrd="0" parTransId="{D3A447A0-8C34-460B-916D-8078D0266F0E}" sibTransId="{6B5100EF-F140-41F6-B78F-5252327C41B1}"/>
    <dgm:cxn modelId="{542C1FC6-A0C2-43BF-B5EF-2F6A7C7BEF1C}" type="presOf" srcId="{DBD97F48-D3E4-48F6-B411-415A649B031B}" destId="{4BFFFCA1-DE5E-4AF6-B5D1-BFBE98427AD7}" srcOrd="0" destOrd="0" presId="urn:microsoft.com/office/officeart/2005/8/layout/vList2"/>
    <dgm:cxn modelId="{491FACD9-C6B0-4D51-B2FC-286236AD0B89}" srcId="{89643916-9678-4ECD-A140-D8304C428CFE}" destId="{C7691DA2-3E8A-4061-B953-3783EE78D03A}" srcOrd="1" destOrd="0" parTransId="{91A10BE1-A251-4C25-BEF4-C4C3CBB94EE5}" sibTransId="{BA5C90FB-DBFB-4DE5-BD38-B39C6C251631}"/>
    <dgm:cxn modelId="{D64A16ED-20A8-4098-A25A-AD7947A56B51}" srcId="{89643916-9678-4ECD-A140-D8304C428CFE}" destId="{38390E83-E71E-4B1E-A046-86902F4A3C3A}" srcOrd="0" destOrd="0" parTransId="{8E9194A5-FC21-46CD-B981-02A6F754AA5F}" sibTransId="{981EA8D9-8F7B-4E6F-9050-6C59887C3FFF}"/>
    <dgm:cxn modelId="{FA52A4F5-5E8E-4121-ABAA-416397C7C6D3}" type="presOf" srcId="{C7691DA2-3E8A-4061-B953-3783EE78D03A}" destId="{038B3AF9-46AD-48B9-A0E4-92C8D7CD00AF}" srcOrd="0" destOrd="1" presId="urn:microsoft.com/office/officeart/2005/8/layout/vList2"/>
    <dgm:cxn modelId="{F2FE3AB9-DECC-445F-BB07-EE0A70B316A2}" type="presParOf" srcId="{4BFFFCA1-DE5E-4AF6-B5D1-BFBE98427AD7}" destId="{B1EA107C-203F-4302-B205-AB8C6EA646D1}" srcOrd="0" destOrd="0" presId="urn:microsoft.com/office/officeart/2005/8/layout/vList2"/>
    <dgm:cxn modelId="{8165ACA3-3008-4D4A-90B8-72F01E28D04C}" type="presParOf" srcId="{4BFFFCA1-DE5E-4AF6-B5D1-BFBE98427AD7}" destId="{038B3AF9-46AD-48B9-A0E4-92C8D7CD00A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BD97F48-D3E4-48F6-B411-415A649B031B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89643916-9678-4ECD-A140-D8304C428CFE}">
      <dgm:prSet/>
      <dgm:spPr/>
      <dgm:t>
        <a:bodyPr/>
        <a:lstStyle/>
        <a:p>
          <a:r>
            <a:rPr lang="es-ES" b="1" i="0" baseline="0" dirty="0"/>
            <a:t>Mentor/a tutor/a:</a:t>
          </a:r>
          <a:endParaRPr lang="es-ES" dirty="0"/>
        </a:p>
      </dgm:t>
    </dgm:pt>
    <dgm:pt modelId="{F19CAA92-0B01-472D-99CF-0F41386FBE2F}" type="parTrans" cxnId="{0DA1060D-0635-445F-9612-1A1EA8BF8045}">
      <dgm:prSet/>
      <dgm:spPr/>
      <dgm:t>
        <a:bodyPr/>
        <a:lstStyle/>
        <a:p>
          <a:endParaRPr lang="es-ES"/>
        </a:p>
      </dgm:t>
    </dgm:pt>
    <dgm:pt modelId="{6DDA910A-5547-49CB-A3BE-135D662218C4}" type="sibTrans" cxnId="{0DA1060D-0635-445F-9612-1A1EA8BF8045}">
      <dgm:prSet/>
      <dgm:spPr/>
      <dgm:t>
        <a:bodyPr/>
        <a:lstStyle/>
        <a:p>
          <a:endParaRPr lang="es-ES"/>
        </a:p>
      </dgm:t>
    </dgm:pt>
    <dgm:pt modelId="{54478C89-BB76-4BCF-A4EA-E162994A2654}">
      <dgm:prSet/>
      <dgm:spPr/>
      <dgm:t>
        <a:bodyPr/>
        <a:lstStyle/>
        <a:p>
          <a:pPr algn="just"/>
          <a:r>
            <a:rPr lang="es-ES" b="0" i="0" baseline="0" dirty="0"/>
            <a:t>Antigüedad de 2 años en la Universidad o de 1 año en el mismo puesto de trabajo</a:t>
          </a:r>
        </a:p>
      </dgm:t>
    </dgm:pt>
    <dgm:pt modelId="{1D1C7C41-D703-4033-AE01-FDBA1A064A71}" type="parTrans" cxnId="{7381F0E5-9298-4F28-9E42-72CA7F8AEDA3}">
      <dgm:prSet/>
      <dgm:spPr/>
      <dgm:t>
        <a:bodyPr/>
        <a:lstStyle/>
        <a:p>
          <a:endParaRPr lang="es-ES"/>
        </a:p>
      </dgm:t>
    </dgm:pt>
    <dgm:pt modelId="{97D96BDC-7C39-4C6F-B45F-CF491533D092}" type="sibTrans" cxnId="{7381F0E5-9298-4F28-9E42-72CA7F8AEDA3}">
      <dgm:prSet/>
      <dgm:spPr/>
      <dgm:t>
        <a:bodyPr/>
        <a:lstStyle/>
        <a:p>
          <a:endParaRPr lang="es-ES"/>
        </a:p>
      </dgm:t>
    </dgm:pt>
    <dgm:pt modelId="{4FE8EBC9-AB2D-4D57-B148-2EC850C298EC}">
      <dgm:prSet/>
      <dgm:spPr/>
      <dgm:t>
        <a:bodyPr/>
        <a:lstStyle/>
        <a:p>
          <a:pPr algn="just"/>
          <a:r>
            <a:rPr lang="es-ES" b="0" i="0" baseline="0" dirty="0"/>
            <a:t>Poseer, como mínimo, el mismo grupo profesional que el tutorizado</a:t>
          </a:r>
        </a:p>
      </dgm:t>
    </dgm:pt>
    <dgm:pt modelId="{AB3B448F-75FD-4880-8E01-A72BC306C5BE}" type="parTrans" cxnId="{AB7C943E-1F69-44AF-BBD0-D40CED16BD35}">
      <dgm:prSet/>
      <dgm:spPr/>
      <dgm:t>
        <a:bodyPr/>
        <a:lstStyle/>
        <a:p>
          <a:endParaRPr lang="es-ES"/>
        </a:p>
      </dgm:t>
    </dgm:pt>
    <dgm:pt modelId="{0FAB17F9-DB47-4F58-917E-409A667873B6}" type="sibTrans" cxnId="{AB7C943E-1F69-44AF-BBD0-D40CED16BD35}">
      <dgm:prSet/>
      <dgm:spPr/>
      <dgm:t>
        <a:bodyPr/>
        <a:lstStyle/>
        <a:p>
          <a:endParaRPr lang="es-ES"/>
        </a:p>
      </dgm:t>
    </dgm:pt>
    <dgm:pt modelId="{A2BBDB6C-F1AF-4ECE-A8DF-75199425F08C}">
      <dgm:prSet/>
      <dgm:spPr/>
      <dgm:t>
        <a:bodyPr/>
        <a:lstStyle/>
        <a:p>
          <a:pPr algn="just"/>
          <a:r>
            <a:rPr lang="es-ES" b="0" i="0" baseline="0" dirty="0"/>
            <a:t>Haber desempeñado un mínimo de un 80% de las tareas que va a realizar el personal tutorizado</a:t>
          </a:r>
        </a:p>
      </dgm:t>
    </dgm:pt>
    <dgm:pt modelId="{A16C4E28-95B6-4CD9-9CDE-78C2CF77C0B0}" type="parTrans" cxnId="{38C11CAA-2561-4452-BA48-36FC0D57147E}">
      <dgm:prSet/>
      <dgm:spPr/>
      <dgm:t>
        <a:bodyPr/>
        <a:lstStyle/>
        <a:p>
          <a:endParaRPr lang="es-ES"/>
        </a:p>
      </dgm:t>
    </dgm:pt>
    <dgm:pt modelId="{89F86213-846D-4A55-97C1-60CC20655EC8}" type="sibTrans" cxnId="{38C11CAA-2561-4452-BA48-36FC0D57147E}">
      <dgm:prSet/>
      <dgm:spPr/>
      <dgm:t>
        <a:bodyPr/>
        <a:lstStyle/>
        <a:p>
          <a:endParaRPr lang="es-ES"/>
        </a:p>
      </dgm:t>
    </dgm:pt>
    <dgm:pt modelId="{67014326-9082-4DF0-84A2-A0B288F4FFAE}">
      <dgm:prSet/>
      <dgm:spPr/>
      <dgm:t>
        <a:bodyPr/>
        <a:lstStyle/>
        <a:p>
          <a:pPr algn="just"/>
          <a:r>
            <a:rPr lang="es-ES" b="0" i="0" baseline="0" dirty="0"/>
            <a:t>Ser personal del servicio/unidad del tutorizado/a, o en su defecto, afín al mismo</a:t>
          </a:r>
        </a:p>
      </dgm:t>
    </dgm:pt>
    <dgm:pt modelId="{2545A621-939B-4CA8-A36F-E79A1F09DE43}" type="parTrans" cxnId="{24DE08F9-ECD1-4829-8206-94FEB268A834}">
      <dgm:prSet/>
      <dgm:spPr/>
      <dgm:t>
        <a:bodyPr/>
        <a:lstStyle/>
        <a:p>
          <a:endParaRPr lang="es-ES"/>
        </a:p>
      </dgm:t>
    </dgm:pt>
    <dgm:pt modelId="{38F2FE5B-AC57-44CD-A7B0-88F36B075D5A}" type="sibTrans" cxnId="{24DE08F9-ECD1-4829-8206-94FEB268A834}">
      <dgm:prSet/>
      <dgm:spPr/>
      <dgm:t>
        <a:bodyPr/>
        <a:lstStyle/>
        <a:p>
          <a:endParaRPr lang="es-ES"/>
        </a:p>
      </dgm:t>
    </dgm:pt>
    <dgm:pt modelId="{4BFFFCA1-DE5E-4AF6-B5D1-BFBE98427AD7}" type="pres">
      <dgm:prSet presAssocID="{DBD97F48-D3E4-48F6-B411-415A649B031B}" presName="linear" presStyleCnt="0">
        <dgm:presLayoutVars>
          <dgm:animLvl val="lvl"/>
          <dgm:resizeHandles val="exact"/>
        </dgm:presLayoutVars>
      </dgm:prSet>
      <dgm:spPr/>
    </dgm:pt>
    <dgm:pt modelId="{B1EA107C-203F-4302-B205-AB8C6EA646D1}" type="pres">
      <dgm:prSet presAssocID="{89643916-9678-4ECD-A140-D8304C428CF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554DB5A-3A35-4260-BF28-4929CEEB2C04}" type="pres">
      <dgm:prSet presAssocID="{89643916-9678-4ECD-A140-D8304C428CF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DA1060D-0635-445F-9612-1A1EA8BF8045}" srcId="{DBD97F48-D3E4-48F6-B411-415A649B031B}" destId="{89643916-9678-4ECD-A140-D8304C428CFE}" srcOrd="0" destOrd="0" parTransId="{F19CAA92-0B01-472D-99CF-0F41386FBE2F}" sibTransId="{6DDA910A-5547-49CB-A3BE-135D662218C4}"/>
    <dgm:cxn modelId="{8D02533E-97B9-48A3-B027-6D20993D00B9}" type="presOf" srcId="{A2BBDB6C-F1AF-4ECE-A8DF-75199425F08C}" destId="{1554DB5A-3A35-4260-BF28-4929CEEB2C04}" srcOrd="0" destOrd="2" presId="urn:microsoft.com/office/officeart/2005/8/layout/vList2"/>
    <dgm:cxn modelId="{AB7C943E-1F69-44AF-BBD0-D40CED16BD35}" srcId="{89643916-9678-4ECD-A140-D8304C428CFE}" destId="{4FE8EBC9-AB2D-4D57-B148-2EC850C298EC}" srcOrd="1" destOrd="0" parTransId="{AB3B448F-75FD-4880-8E01-A72BC306C5BE}" sibTransId="{0FAB17F9-DB47-4F58-917E-409A667873B6}"/>
    <dgm:cxn modelId="{7FB1A546-E48C-4DB5-9F78-0BE986434E8E}" type="presOf" srcId="{54478C89-BB76-4BCF-A4EA-E162994A2654}" destId="{1554DB5A-3A35-4260-BF28-4929CEEB2C04}" srcOrd="0" destOrd="0" presId="urn:microsoft.com/office/officeart/2005/8/layout/vList2"/>
    <dgm:cxn modelId="{D2AD1C8E-F8EC-415C-BCFD-C7F00A60B29F}" type="presOf" srcId="{89643916-9678-4ECD-A140-D8304C428CFE}" destId="{B1EA107C-203F-4302-B205-AB8C6EA646D1}" srcOrd="0" destOrd="0" presId="urn:microsoft.com/office/officeart/2005/8/layout/vList2"/>
    <dgm:cxn modelId="{8389B394-6612-4ABB-9A8F-550C6B4D213A}" type="presOf" srcId="{4FE8EBC9-AB2D-4D57-B148-2EC850C298EC}" destId="{1554DB5A-3A35-4260-BF28-4929CEEB2C04}" srcOrd="0" destOrd="1" presId="urn:microsoft.com/office/officeart/2005/8/layout/vList2"/>
    <dgm:cxn modelId="{38C11CAA-2561-4452-BA48-36FC0D57147E}" srcId="{89643916-9678-4ECD-A140-D8304C428CFE}" destId="{A2BBDB6C-F1AF-4ECE-A8DF-75199425F08C}" srcOrd="2" destOrd="0" parTransId="{A16C4E28-95B6-4CD9-9CDE-78C2CF77C0B0}" sibTransId="{89F86213-846D-4A55-97C1-60CC20655EC8}"/>
    <dgm:cxn modelId="{542C1FC6-A0C2-43BF-B5EF-2F6A7C7BEF1C}" type="presOf" srcId="{DBD97F48-D3E4-48F6-B411-415A649B031B}" destId="{4BFFFCA1-DE5E-4AF6-B5D1-BFBE98427AD7}" srcOrd="0" destOrd="0" presId="urn:microsoft.com/office/officeart/2005/8/layout/vList2"/>
    <dgm:cxn modelId="{4B633CDC-2C64-4C6F-B20F-9A2F0A528ED4}" type="presOf" srcId="{67014326-9082-4DF0-84A2-A0B288F4FFAE}" destId="{1554DB5A-3A35-4260-BF28-4929CEEB2C04}" srcOrd="0" destOrd="3" presId="urn:microsoft.com/office/officeart/2005/8/layout/vList2"/>
    <dgm:cxn modelId="{7381F0E5-9298-4F28-9E42-72CA7F8AEDA3}" srcId="{89643916-9678-4ECD-A140-D8304C428CFE}" destId="{54478C89-BB76-4BCF-A4EA-E162994A2654}" srcOrd="0" destOrd="0" parTransId="{1D1C7C41-D703-4033-AE01-FDBA1A064A71}" sibTransId="{97D96BDC-7C39-4C6F-B45F-CF491533D092}"/>
    <dgm:cxn modelId="{24DE08F9-ECD1-4829-8206-94FEB268A834}" srcId="{89643916-9678-4ECD-A140-D8304C428CFE}" destId="{67014326-9082-4DF0-84A2-A0B288F4FFAE}" srcOrd="3" destOrd="0" parTransId="{2545A621-939B-4CA8-A36F-E79A1F09DE43}" sibTransId="{38F2FE5B-AC57-44CD-A7B0-88F36B075D5A}"/>
    <dgm:cxn modelId="{F2FE3AB9-DECC-445F-BB07-EE0A70B316A2}" type="presParOf" srcId="{4BFFFCA1-DE5E-4AF6-B5D1-BFBE98427AD7}" destId="{B1EA107C-203F-4302-B205-AB8C6EA646D1}" srcOrd="0" destOrd="0" presId="urn:microsoft.com/office/officeart/2005/8/layout/vList2"/>
    <dgm:cxn modelId="{559A1E27-9947-4F6D-A979-18912F646394}" type="presParOf" srcId="{4BFFFCA1-DE5E-4AF6-B5D1-BFBE98427AD7}" destId="{1554DB5A-3A35-4260-BF28-4929CEEB2C0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BD97F48-D3E4-48F6-B411-415A649B031B}" type="doc">
      <dgm:prSet loTypeId="urn:microsoft.com/office/officeart/2005/8/layout/process4" loCatId="process" qsTypeId="urn:microsoft.com/office/officeart/2005/8/quickstyle/3d2" qsCatId="3D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89643916-9678-4ECD-A140-D8304C428CFE}">
      <dgm:prSet custT="1"/>
      <dgm:spPr/>
      <dgm:t>
        <a:bodyPr/>
        <a:lstStyle/>
        <a:p>
          <a:r>
            <a:rPr lang="es-ES" sz="1800" b="1" i="0" baseline="0" dirty="0"/>
            <a:t>Envío por parte del Jefe/a del Servicio de la persona a la que se va a tutorizar de la solicitud al servicio de PAS</a:t>
          </a:r>
          <a:endParaRPr lang="es-ES" sz="1800" dirty="0"/>
        </a:p>
      </dgm:t>
    </dgm:pt>
    <dgm:pt modelId="{F19CAA92-0B01-472D-99CF-0F41386FBE2F}" type="parTrans" cxnId="{0DA1060D-0635-445F-9612-1A1EA8BF8045}">
      <dgm:prSet/>
      <dgm:spPr/>
      <dgm:t>
        <a:bodyPr/>
        <a:lstStyle/>
        <a:p>
          <a:endParaRPr lang="es-ES"/>
        </a:p>
      </dgm:t>
    </dgm:pt>
    <dgm:pt modelId="{6DDA910A-5547-49CB-A3BE-135D662218C4}" type="sibTrans" cxnId="{0DA1060D-0635-445F-9612-1A1EA8BF8045}">
      <dgm:prSet/>
      <dgm:spPr/>
      <dgm:t>
        <a:bodyPr/>
        <a:lstStyle/>
        <a:p>
          <a:endParaRPr lang="es-ES"/>
        </a:p>
      </dgm:t>
    </dgm:pt>
    <dgm:pt modelId="{54478C89-BB76-4BCF-A4EA-E162994A2654}">
      <dgm:prSet custT="1"/>
      <dgm:spPr/>
      <dgm:t>
        <a:bodyPr/>
        <a:lstStyle/>
        <a:p>
          <a:pPr algn="just"/>
          <a:r>
            <a:rPr lang="es-ES" sz="1800" b="0" i="0" baseline="0" dirty="0"/>
            <a:t>El servicio de PAS comunicará dicha circunstancia a las personas implicadas</a:t>
          </a:r>
        </a:p>
      </dgm:t>
    </dgm:pt>
    <dgm:pt modelId="{1D1C7C41-D703-4033-AE01-FDBA1A064A71}" type="parTrans" cxnId="{7381F0E5-9298-4F28-9E42-72CA7F8AEDA3}">
      <dgm:prSet/>
      <dgm:spPr/>
      <dgm:t>
        <a:bodyPr/>
        <a:lstStyle/>
        <a:p>
          <a:endParaRPr lang="es-ES"/>
        </a:p>
      </dgm:t>
    </dgm:pt>
    <dgm:pt modelId="{97D96BDC-7C39-4C6F-B45F-CF491533D092}" type="sibTrans" cxnId="{7381F0E5-9298-4F28-9E42-72CA7F8AEDA3}">
      <dgm:prSet/>
      <dgm:spPr/>
      <dgm:t>
        <a:bodyPr/>
        <a:lstStyle/>
        <a:p>
          <a:endParaRPr lang="es-ES"/>
        </a:p>
      </dgm:t>
    </dgm:pt>
    <dgm:pt modelId="{4E3601B2-5302-4B6E-A3DA-6EF8D5D4BFE3}">
      <dgm:prSet custT="1"/>
      <dgm:spPr/>
      <dgm:t>
        <a:bodyPr/>
        <a:lstStyle/>
        <a:p>
          <a:pPr algn="just"/>
          <a:r>
            <a:rPr lang="es-ES" sz="1800" b="0" i="0" baseline="0" dirty="0"/>
            <a:t>Al final la formación, el tutor/a deberá remitir un informe sobre las funciones realizadas durante el periodo de formación, firmado tanto por el/la tutor/a, como por el/la tutorizado/a.</a:t>
          </a:r>
        </a:p>
      </dgm:t>
    </dgm:pt>
    <dgm:pt modelId="{4EEDC8CD-21B9-4EA3-B539-23F2A879925B}" type="parTrans" cxnId="{9CDEF843-85F0-42BE-AB0D-EEB6E9F35A17}">
      <dgm:prSet/>
      <dgm:spPr/>
      <dgm:t>
        <a:bodyPr/>
        <a:lstStyle/>
        <a:p>
          <a:endParaRPr lang="es-ES"/>
        </a:p>
      </dgm:t>
    </dgm:pt>
    <dgm:pt modelId="{1AE16B58-6516-479C-8E6B-9E670CBEACA0}" type="sibTrans" cxnId="{9CDEF843-85F0-42BE-AB0D-EEB6E9F35A17}">
      <dgm:prSet/>
      <dgm:spPr/>
      <dgm:t>
        <a:bodyPr/>
        <a:lstStyle/>
        <a:p>
          <a:endParaRPr lang="es-ES"/>
        </a:p>
      </dgm:t>
    </dgm:pt>
    <dgm:pt modelId="{171C629F-4306-462B-8FBF-827FDB3FA08E}">
      <dgm:prSet custT="1"/>
      <dgm:spPr/>
      <dgm:t>
        <a:bodyPr/>
        <a:lstStyle/>
        <a:p>
          <a:pPr algn="ctr"/>
          <a:r>
            <a:rPr lang="es-ES" sz="1800" b="0" i="0" baseline="0" dirty="0"/>
            <a:t>Certificados</a:t>
          </a:r>
        </a:p>
      </dgm:t>
    </dgm:pt>
    <dgm:pt modelId="{39E40D3D-281A-42A0-94B0-807327DCD8EE}" type="parTrans" cxnId="{877425B9-8003-4D4E-A811-621DB748BC1C}">
      <dgm:prSet/>
      <dgm:spPr/>
      <dgm:t>
        <a:bodyPr/>
        <a:lstStyle/>
        <a:p>
          <a:endParaRPr lang="es-ES"/>
        </a:p>
      </dgm:t>
    </dgm:pt>
    <dgm:pt modelId="{F1BA0A05-685E-47CD-AB03-C469B7876127}" type="sibTrans" cxnId="{877425B9-8003-4D4E-A811-621DB748BC1C}">
      <dgm:prSet/>
      <dgm:spPr/>
      <dgm:t>
        <a:bodyPr/>
        <a:lstStyle/>
        <a:p>
          <a:endParaRPr lang="es-ES"/>
        </a:p>
      </dgm:t>
    </dgm:pt>
    <dgm:pt modelId="{4BE62851-E848-4EBA-8F8D-505D4008BC1B}">
      <dgm:prSet custT="1"/>
      <dgm:spPr/>
      <dgm:t>
        <a:bodyPr/>
        <a:lstStyle/>
        <a:p>
          <a:pPr algn="ctr"/>
          <a:r>
            <a:rPr lang="es-ES" sz="1600" b="0" i="0" baseline="0" dirty="0"/>
            <a:t>“Formador” para el tutor/a, </a:t>
          </a:r>
        </a:p>
      </dgm:t>
    </dgm:pt>
    <dgm:pt modelId="{4E178EF9-8EFF-4DB4-B912-6AB4B0EE1C09}" type="parTrans" cxnId="{66555754-6237-4C88-95E9-C398B1C637CC}">
      <dgm:prSet/>
      <dgm:spPr/>
      <dgm:t>
        <a:bodyPr/>
        <a:lstStyle/>
        <a:p>
          <a:endParaRPr lang="es-ES"/>
        </a:p>
      </dgm:t>
    </dgm:pt>
    <dgm:pt modelId="{F70E2F58-FF92-47C6-870C-C8B78CC688A0}" type="sibTrans" cxnId="{66555754-6237-4C88-95E9-C398B1C637CC}">
      <dgm:prSet/>
      <dgm:spPr/>
      <dgm:t>
        <a:bodyPr/>
        <a:lstStyle/>
        <a:p>
          <a:endParaRPr lang="es-ES"/>
        </a:p>
      </dgm:t>
    </dgm:pt>
    <dgm:pt modelId="{318DE23D-258D-4088-BF07-F35BCBD2460C}">
      <dgm:prSet custT="1"/>
      <dgm:spPr>
        <a:solidFill>
          <a:srgbClr val="C0504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142240" tIns="25400" rIns="142240" bIns="25400" numCol="1" spcCol="1270" anchor="ctr" anchorCtr="0"/>
        <a:lstStyle/>
        <a:p>
          <a:pPr algn="ctr"/>
          <a:r>
            <a:rPr lang="es-ES" sz="1400" b="0" i="0" kern="1200" baseline="0" dirty="0"/>
            <a:t>“Formación básica UMH</a:t>
          </a:r>
          <a:r>
            <a:rPr lang="es-ES" sz="1800" b="0" i="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”,</a:t>
          </a:r>
          <a:r>
            <a:rPr lang="es-ES" sz="1400" b="0" i="0" kern="1200" baseline="0" dirty="0"/>
            <a:t> para el tutorizado/a</a:t>
          </a:r>
        </a:p>
      </dgm:t>
    </dgm:pt>
    <dgm:pt modelId="{AD0A2A49-7F2E-4B16-B13A-837245D3ACDA}" type="parTrans" cxnId="{51F7B185-1898-4B84-887C-57BEB8CCB255}">
      <dgm:prSet/>
      <dgm:spPr/>
      <dgm:t>
        <a:bodyPr/>
        <a:lstStyle/>
        <a:p>
          <a:endParaRPr lang="es-ES"/>
        </a:p>
      </dgm:t>
    </dgm:pt>
    <dgm:pt modelId="{AD963AAC-AF95-49E5-B28F-CCCE21C7ED87}" type="sibTrans" cxnId="{51F7B185-1898-4B84-887C-57BEB8CCB255}">
      <dgm:prSet/>
      <dgm:spPr/>
      <dgm:t>
        <a:bodyPr/>
        <a:lstStyle/>
        <a:p>
          <a:endParaRPr lang="es-ES"/>
        </a:p>
      </dgm:t>
    </dgm:pt>
    <dgm:pt modelId="{D015193B-11B8-43BC-901B-693DE0D52926}" type="pres">
      <dgm:prSet presAssocID="{DBD97F48-D3E4-48F6-B411-415A649B031B}" presName="Name0" presStyleCnt="0">
        <dgm:presLayoutVars>
          <dgm:dir/>
          <dgm:animLvl val="lvl"/>
          <dgm:resizeHandles val="exact"/>
        </dgm:presLayoutVars>
      </dgm:prSet>
      <dgm:spPr/>
    </dgm:pt>
    <dgm:pt modelId="{FE3B04FF-DD15-4B67-B99F-971D8FE6B3C1}" type="pres">
      <dgm:prSet presAssocID="{171C629F-4306-462B-8FBF-827FDB3FA08E}" presName="boxAndChildren" presStyleCnt="0"/>
      <dgm:spPr/>
    </dgm:pt>
    <dgm:pt modelId="{4844176F-E11E-4CD8-9043-C7AE05422F16}" type="pres">
      <dgm:prSet presAssocID="{171C629F-4306-462B-8FBF-827FDB3FA08E}" presName="parentTextBox" presStyleLbl="node1" presStyleIdx="0" presStyleCnt="4"/>
      <dgm:spPr/>
    </dgm:pt>
    <dgm:pt modelId="{25830B93-CD2F-4187-AA58-D0E5B22E3069}" type="pres">
      <dgm:prSet presAssocID="{171C629F-4306-462B-8FBF-827FDB3FA08E}" presName="entireBox" presStyleLbl="node1" presStyleIdx="0" presStyleCnt="4"/>
      <dgm:spPr/>
    </dgm:pt>
    <dgm:pt modelId="{26F6C194-2E9E-43A0-823F-C4B399A5ABF1}" type="pres">
      <dgm:prSet presAssocID="{171C629F-4306-462B-8FBF-827FDB3FA08E}" presName="descendantBox" presStyleCnt="0"/>
      <dgm:spPr/>
    </dgm:pt>
    <dgm:pt modelId="{5959C874-5270-41CE-9045-576121E6B807}" type="pres">
      <dgm:prSet presAssocID="{4BE62851-E848-4EBA-8F8D-505D4008BC1B}" presName="childTextBox" presStyleLbl="fgAccFollowNode1" presStyleIdx="0" presStyleCnt="2">
        <dgm:presLayoutVars>
          <dgm:bulletEnabled val="1"/>
        </dgm:presLayoutVars>
      </dgm:prSet>
      <dgm:spPr/>
    </dgm:pt>
    <dgm:pt modelId="{989B62F2-65FD-4340-9A35-8128F2ABC038}" type="pres">
      <dgm:prSet presAssocID="{318DE23D-258D-4088-BF07-F35BCBD2460C}" presName="childTextBox" presStyleLbl="fgAccFollowNode1" presStyleIdx="1" presStyleCnt="2">
        <dgm:presLayoutVars>
          <dgm:bulletEnabled val="1"/>
        </dgm:presLayoutVars>
      </dgm:prSet>
      <dgm:spPr>
        <a:xfrm>
          <a:off x="4086454" y="4382889"/>
          <a:ext cx="4086454" cy="396026"/>
        </a:xfrm>
        <a:prstGeom prst="rect">
          <a:avLst/>
        </a:prstGeom>
      </dgm:spPr>
    </dgm:pt>
    <dgm:pt modelId="{7AB977AD-BBF0-4666-9C0D-A1A45215258A}" type="pres">
      <dgm:prSet presAssocID="{1AE16B58-6516-479C-8E6B-9E670CBEACA0}" presName="sp" presStyleCnt="0"/>
      <dgm:spPr/>
    </dgm:pt>
    <dgm:pt modelId="{B84F0F1F-CD8F-4858-8F90-B1CAE8EF773C}" type="pres">
      <dgm:prSet presAssocID="{4E3601B2-5302-4B6E-A3DA-6EF8D5D4BFE3}" presName="arrowAndChildren" presStyleCnt="0"/>
      <dgm:spPr/>
    </dgm:pt>
    <dgm:pt modelId="{16E2B38B-D530-43D4-89CE-542B6C9948B9}" type="pres">
      <dgm:prSet presAssocID="{4E3601B2-5302-4B6E-A3DA-6EF8D5D4BFE3}" presName="parentTextArrow" presStyleLbl="node1" presStyleIdx="1" presStyleCnt="4"/>
      <dgm:spPr/>
    </dgm:pt>
    <dgm:pt modelId="{07464F3C-9DB7-49F6-959C-56A68A76B88D}" type="pres">
      <dgm:prSet presAssocID="{97D96BDC-7C39-4C6F-B45F-CF491533D092}" presName="sp" presStyleCnt="0"/>
      <dgm:spPr/>
    </dgm:pt>
    <dgm:pt modelId="{9E6F74D5-36E7-4104-97CC-8D6642BD087B}" type="pres">
      <dgm:prSet presAssocID="{54478C89-BB76-4BCF-A4EA-E162994A2654}" presName="arrowAndChildren" presStyleCnt="0"/>
      <dgm:spPr/>
    </dgm:pt>
    <dgm:pt modelId="{E653EDDA-2099-4B39-B49F-DF183780EFD0}" type="pres">
      <dgm:prSet presAssocID="{54478C89-BB76-4BCF-A4EA-E162994A2654}" presName="parentTextArrow" presStyleLbl="node1" presStyleIdx="2" presStyleCnt="4"/>
      <dgm:spPr/>
    </dgm:pt>
    <dgm:pt modelId="{07FB5444-1319-47CE-977E-062B1C2721ED}" type="pres">
      <dgm:prSet presAssocID="{6DDA910A-5547-49CB-A3BE-135D662218C4}" presName="sp" presStyleCnt="0"/>
      <dgm:spPr/>
    </dgm:pt>
    <dgm:pt modelId="{71FBAFAC-0138-4BFE-9F94-8061949F153E}" type="pres">
      <dgm:prSet presAssocID="{89643916-9678-4ECD-A140-D8304C428CFE}" presName="arrowAndChildren" presStyleCnt="0"/>
      <dgm:spPr/>
    </dgm:pt>
    <dgm:pt modelId="{E961F4FD-DC82-4D8D-A0F4-9C6AEAFF0DBA}" type="pres">
      <dgm:prSet presAssocID="{89643916-9678-4ECD-A140-D8304C428CFE}" presName="parentTextArrow" presStyleLbl="node1" presStyleIdx="3" presStyleCnt="4"/>
      <dgm:spPr/>
    </dgm:pt>
  </dgm:ptLst>
  <dgm:cxnLst>
    <dgm:cxn modelId="{0DA1060D-0635-445F-9612-1A1EA8BF8045}" srcId="{DBD97F48-D3E4-48F6-B411-415A649B031B}" destId="{89643916-9678-4ECD-A140-D8304C428CFE}" srcOrd="0" destOrd="0" parTransId="{F19CAA92-0B01-472D-99CF-0F41386FBE2F}" sibTransId="{6DDA910A-5547-49CB-A3BE-135D662218C4}"/>
    <dgm:cxn modelId="{978EA727-947E-4997-9B90-54FBABAED008}" type="presOf" srcId="{89643916-9678-4ECD-A140-D8304C428CFE}" destId="{E961F4FD-DC82-4D8D-A0F4-9C6AEAFF0DBA}" srcOrd="0" destOrd="0" presId="urn:microsoft.com/office/officeart/2005/8/layout/process4"/>
    <dgm:cxn modelId="{C70DFE5E-20D2-44B3-8C72-DE580A4589B9}" type="presOf" srcId="{318DE23D-258D-4088-BF07-F35BCBD2460C}" destId="{989B62F2-65FD-4340-9A35-8128F2ABC038}" srcOrd="0" destOrd="0" presId="urn:microsoft.com/office/officeart/2005/8/layout/process4"/>
    <dgm:cxn modelId="{9CDEF843-85F0-42BE-AB0D-EEB6E9F35A17}" srcId="{DBD97F48-D3E4-48F6-B411-415A649B031B}" destId="{4E3601B2-5302-4B6E-A3DA-6EF8D5D4BFE3}" srcOrd="2" destOrd="0" parTransId="{4EEDC8CD-21B9-4EA3-B539-23F2A879925B}" sibTransId="{1AE16B58-6516-479C-8E6B-9E670CBEACA0}"/>
    <dgm:cxn modelId="{E2EB4F71-85CD-4928-BCC2-5502B5B55AD8}" type="presOf" srcId="{4E3601B2-5302-4B6E-A3DA-6EF8D5D4BFE3}" destId="{16E2B38B-D530-43D4-89CE-542B6C9948B9}" srcOrd="0" destOrd="0" presId="urn:microsoft.com/office/officeart/2005/8/layout/process4"/>
    <dgm:cxn modelId="{66555754-6237-4C88-95E9-C398B1C637CC}" srcId="{171C629F-4306-462B-8FBF-827FDB3FA08E}" destId="{4BE62851-E848-4EBA-8F8D-505D4008BC1B}" srcOrd="0" destOrd="0" parTransId="{4E178EF9-8EFF-4DB4-B912-6AB4B0EE1C09}" sibTransId="{F70E2F58-FF92-47C6-870C-C8B78CC688A0}"/>
    <dgm:cxn modelId="{51F7B185-1898-4B84-887C-57BEB8CCB255}" srcId="{171C629F-4306-462B-8FBF-827FDB3FA08E}" destId="{318DE23D-258D-4088-BF07-F35BCBD2460C}" srcOrd="1" destOrd="0" parTransId="{AD0A2A49-7F2E-4B16-B13A-837245D3ACDA}" sibTransId="{AD963AAC-AF95-49E5-B28F-CCCE21C7ED87}"/>
    <dgm:cxn modelId="{C5F4D497-E16C-4B6A-8915-C966A0EFA200}" type="presOf" srcId="{4BE62851-E848-4EBA-8F8D-505D4008BC1B}" destId="{5959C874-5270-41CE-9045-576121E6B807}" srcOrd="0" destOrd="0" presId="urn:microsoft.com/office/officeart/2005/8/layout/process4"/>
    <dgm:cxn modelId="{F98BC899-5924-45CA-8FE9-73BF42303BEC}" type="presOf" srcId="{171C629F-4306-462B-8FBF-827FDB3FA08E}" destId="{25830B93-CD2F-4187-AA58-D0E5B22E3069}" srcOrd="1" destOrd="0" presId="urn:microsoft.com/office/officeart/2005/8/layout/process4"/>
    <dgm:cxn modelId="{9E02A79D-B5CC-4C0C-8B25-84770878F908}" type="presOf" srcId="{54478C89-BB76-4BCF-A4EA-E162994A2654}" destId="{E653EDDA-2099-4B39-B49F-DF183780EFD0}" srcOrd="0" destOrd="0" presId="urn:microsoft.com/office/officeart/2005/8/layout/process4"/>
    <dgm:cxn modelId="{119CBCAB-9D9D-4496-A548-D1AA408DC3DD}" type="presOf" srcId="{171C629F-4306-462B-8FBF-827FDB3FA08E}" destId="{4844176F-E11E-4CD8-9043-C7AE05422F16}" srcOrd="0" destOrd="0" presId="urn:microsoft.com/office/officeart/2005/8/layout/process4"/>
    <dgm:cxn modelId="{94F4FAB5-451F-4688-B147-507029332C67}" type="presOf" srcId="{DBD97F48-D3E4-48F6-B411-415A649B031B}" destId="{D015193B-11B8-43BC-901B-693DE0D52926}" srcOrd="0" destOrd="0" presId="urn:microsoft.com/office/officeart/2005/8/layout/process4"/>
    <dgm:cxn modelId="{877425B9-8003-4D4E-A811-621DB748BC1C}" srcId="{DBD97F48-D3E4-48F6-B411-415A649B031B}" destId="{171C629F-4306-462B-8FBF-827FDB3FA08E}" srcOrd="3" destOrd="0" parTransId="{39E40D3D-281A-42A0-94B0-807327DCD8EE}" sibTransId="{F1BA0A05-685E-47CD-AB03-C469B7876127}"/>
    <dgm:cxn modelId="{7381F0E5-9298-4F28-9E42-72CA7F8AEDA3}" srcId="{DBD97F48-D3E4-48F6-B411-415A649B031B}" destId="{54478C89-BB76-4BCF-A4EA-E162994A2654}" srcOrd="1" destOrd="0" parTransId="{1D1C7C41-D703-4033-AE01-FDBA1A064A71}" sibTransId="{97D96BDC-7C39-4C6F-B45F-CF491533D092}"/>
    <dgm:cxn modelId="{3CEF94D6-1393-437C-91CA-924206D536FC}" type="presParOf" srcId="{D015193B-11B8-43BC-901B-693DE0D52926}" destId="{FE3B04FF-DD15-4B67-B99F-971D8FE6B3C1}" srcOrd="0" destOrd="0" presId="urn:microsoft.com/office/officeart/2005/8/layout/process4"/>
    <dgm:cxn modelId="{6D506EAD-6EFC-4F98-92EE-F628F18B665E}" type="presParOf" srcId="{FE3B04FF-DD15-4B67-B99F-971D8FE6B3C1}" destId="{4844176F-E11E-4CD8-9043-C7AE05422F16}" srcOrd="0" destOrd="0" presId="urn:microsoft.com/office/officeart/2005/8/layout/process4"/>
    <dgm:cxn modelId="{3CFF2BB4-6301-4103-AC10-506445487DC3}" type="presParOf" srcId="{FE3B04FF-DD15-4B67-B99F-971D8FE6B3C1}" destId="{25830B93-CD2F-4187-AA58-D0E5B22E3069}" srcOrd="1" destOrd="0" presId="urn:microsoft.com/office/officeart/2005/8/layout/process4"/>
    <dgm:cxn modelId="{23E5E428-D72D-46F4-8DB8-4E0E46BF2931}" type="presParOf" srcId="{FE3B04FF-DD15-4B67-B99F-971D8FE6B3C1}" destId="{26F6C194-2E9E-43A0-823F-C4B399A5ABF1}" srcOrd="2" destOrd="0" presId="urn:microsoft.com/office/officeart/2005/8/layout/process4"/>
    <dgm:cxn modelId="{3A881F45-D793-4C50-9C11-1C0249D81A7C}" type="presParOf" srcId="{26F6C194-2E9E-43A0-823F-C4B399A5ABF1}" destId="{5959C874-5270-41CE-9045-576121E6B807}" srcOrd="0" destOrd="0" presId="urn:microsoft.com/office/officeart/2005/8/layout/process4"/>
    <dgm:cxn modelId="{82F8562D-7400-47EF-8D34-7B5B6FC76440}" type="presParOf" srcId="{26F6C194-2E9E-43A0-823F-C4B399A5ABF1}" destId="{989B62F2-65FD-4340-9A35-8128F2ABC038}" srcOrd="1" destOrd="0" presId="urn:microsoft.com/office/officeart/2005/8/layout/process4"/>
    <dgm:cxn modelId="{87F0D34A-7EC9-4ACD-9B1F-1502F78DFAEF}" type="presParOf" srcId="{D015193B-11B8-43BC-901B-693DE0D52926}" destId="{7AB977AD-BBF0-4666-9C0D-A1A45215258A}" srcOrd="1" destOrd="0" presId="urn:microsoft.com/office/officeart/2005/8/layout/process4"/>
    <dgm:cxn modelId="{3CA4554B-450B-49D3-AF90-79580DE5B4D5}" type="presParOf" srcId="{D015193B-11B8-43BC-901B-693DE0D52926}" destId="{B84F0F1F-CD8F-4858-8F90-B1CAE8EF773C}" srcOrd="2" destOrd="0" presId="urn:microsoft.com/office/officeart/2005/8/layout/process4"/>
    <dgm:cxn modelId="{43277323-02D6-4D4F-BD05-A0EEDC433ACB}" type="presParOf" srcId="{B84F0F1F-CD8F-4858-8F90-B1CAE8EF773C}" destId="{16E2B38B-D530-43D4-89CE-542B6C9948B9}" srcOrd="0" destOrd="0" presId="urn:microsoft.com/office/officeart/2005/8/layout/process4"/>
    <dgm:cxn modelId="{5763A0F5-8258-4B4F-9389-5EC1DB2F3A96}" type="presParOf" srcId="{D015193B-11B8-43BC-901B-693DE0D52926}" destId="{07464F3C-9DB7-49F6-959C-56A68A76B88D}" srcOrd="3" destOrd="0" presId="urn:microsoft.com/office/officeart/2005/8/layout/process4"/>
    <dgm:cxn modelId="{692BA97B-33CF-4DEA-9264-75A0ACA2A25B}" type="presParOf" srcId="{D015193B-11B8-43BC-901B-693DE0D52926}" destId="{9E6F74D5-36E7-4104-97CC-8D6642BD087B}" srcOrd="4" destOrd="0" presId="urn:microsoft.com/office/officeart/2005/8/layout/process4"/>
    <dgm:cxn modelId="{E29A1277-825E-4EC2-A4AB-DAA9E39A5EB3}" type="presParOf" srcId="{9E6F74D5-36E7-4104-97CC-8D6642BD087B}" destId="{E653EDDA-2099-4B39-B49F-DF183780EFD0}" srcOrd="0" destOrd="0" presId="urn:microsoft.com/office/officeart/2005/8/layout/process4"/>
    <dgm:cxn modelId="{E1C3EAD0-3755-4C29-8E6B-F8D3400A9853}" type="presParOf" srcId="{D015193B-11B8-43BC-901B-693DE0D52926}" destId="{07FB5444-1319-47CE-977E-062B1C2721ED}" srcOrd="5" destOrd="0" presId="urn:microsoft.com/office/officeart/2005/8/layout/process4"/>
    <dgm:cxn modelId="{29353DD5-0147-4D0E-9007-1B33171A756A}" type="presParOf" srcId="{D015193B-11B8-43BC-901B-693DE0D52926}" destId="{71FBAFAC-0138-4BFE-9F94-8061949F153E}" srcOrd="6" destOrd="0" presId="urn:microsoft.com/office/officeart/2005/8/layout/process4"/>
    <dgm:cxn modelId="{3EB4B13A-6165-4BF8-8511-52040A7792A5}" type="presParOf" srcId="{71FBAFAC-0138-4BFE-9F94-8061949F153E}" destId="{E961F4FD-DC82-4D8D-A0F4-9C6AEAFF0DB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8579EC-C08F-4496-9E17-54707A4E444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1FB7C0C-16C8-4E84-9AAF-62EF1070EC7C}">
      <dgm:prSet phldrT="[Texto]"/>
      <dgm:spPr>
        <a:solidFill>
          <a:schemeClr val="bg1">
            <a:lumMod val="50000"/>
          </a:schemeClr>
        </a:solidFill>
        <a:ln>
          <a:solidFill>
            <a:srgbClr val="FF0000"/>
          </a:solidFill>
        </a:ln>
      </dgm:spPr>
      <dgm:t>
        <a:bodyPr/>
        <a:lstStyle/>
        <a:p>
          <a:r>
            <a:rPr lang="es-ES" dirty="0"/>
            <a:t>INCERTIDUMBRE</a:t>
          </a:r>
        </a:p>
      </dgm:t>
    </dgm:pt>
    <dgm:pt modelId="{98446766-E570-47B8-AC5F-5E8CAB341C75}" type="parTrans" cxnId="{ED017B43-B906-4DD3-B87B-4F1236E3892A}">
      <dgm:prSet/>
      <dgm:spPr/>
      <dgm:t>
        <a:bodyPr/>
        <a:lstStyle/>
        <a:p>
          <a:endParaRPr lang="es-ES"/>
        </a:p>
      </dgm:t>
    </dgm:pt>
    <dgm:pt modelId="{07521371-D47F-4F0F-BF4F-E3E23482722A}" type="sibTrans" cxnId="{ED017B43-B906-4DD3-B87B-4F1236E3892A}">
      <dgm:prSet/>
      <dgm:spPr/>
      <dgm:t>
        <a:bodyPr/>
        <a:lstStyle/>
        <a:p>
          <a:endParaRPr lang="es-ES"/>
        </a:p>
      </dgm:t>
    </dgm:pt>
    <dgm:pt modelId="{48A64476-08C0-4F0B-8E3B-10ABF05A7194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100" b="1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Capítulo 1: Completando Profesionalización Personal y Dimensión Óptima de Estructuras (Incrementos: 2022 (+3,5%) + 2023 (+2,5% y posible +1%)</a:t>
          </a:r>
        </a:p>
      </dgm:t>
    </dgm:pt>
    <dgm:pt modelId="{B72584BF-DB10-4E2C-A06B-C1B0C1A3936F}" type="parTrans" cxnId="{D510B19C-96F7-422B-8426-4DBA18738C68}">
      <dgm:prSet/>
      <dgm:spPr/>
      <dgm:t>
        <a:bodyPr/>
        <a:lstStyle/>
        <a:p>
          <a:endParaRPr lang="es-ES"/>
        </a:p>
      </dgm:t>
    </dgm:pt>
    <dgm:pt modelId="{AB147A7F-3445-45C0-89AE-430A01AE3321}" type="sibTrans" cxnId="{D510B19C-96F7-422B-8426-4DBA18738C68}">
      <dgm:prSet/>
      <dgm:spPr/>
      <dgm:t>
        <a:bodyPr/>
        <a:lstStyle/>
        <a:p>
          <a:endParaRPr lang="es-ES"/>
        </a:p>
      </dgm:t>
    </dgm:pt>
    <dgm:pt modelId="{020E0722-6994-4643-BEC9-2F366AA98852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100" b="1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Capítulo 2: Actualización de Contratos Básicos de Servicios </a:t>
          </a:r>
          <a:r>
            <a:rPr lang="es-ES" sz="11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( en precios y nuevas instalaciones)</a:t>
          </a:r>
          <a:r>
            <a:rPr lang="es-ES" sz="1100" b="1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 + Fuertes incrementos Costes Suministros Básicos </a:t>
          </a:r>
          <a:r>
            <a:rPr lang="es-ES" sz="11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(Luz)</a:t>
          </a:r>
        </a:p>
      </dgm:t>
    </dgm:pt>
    <dgm:pt modelId="{3A1FD294-F918-4062-A595-0E1F974929A2}" type="parTrans" cxnId="{5822778B-0B86-4C54-A0D7-CBB113858488}">
      <dgm:prSet/>
      <dgm:spPr/>
      <dgm:t>
        <a:bodyPr/>
        <a:lstStyle/>
        <a:p>
          <a:endParaRPr lang="es-ES"/>
        </a:p>
      </dgm:t>
    </dgm:pt>
    <dgm:pt modelId="{0AC89CB0-88BD-491D-A196-A15E4627F37F}" type="sibTrans" cxnId="{5822778B-0B86-4C54-A0D7-CBB113858488}">
      <dgm:prSet/>
      <dgm:spPr/>
      <dgm:t>
        <a:bodyPr/>
        <a:lstStyle/>
        <a:p>
          <a:endParaRPr lang="es-ES"/>
        </a:p>
      </dgm:t>
    </dgm:pt>
    <dgm:pt modelId="{98D6BB29-BDF9-4117-835B-A308EC9B154E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100" b="1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Capítulo 6: Consolidando Dotaciones Universidad Joven</a:t>
          </a:r>
          <a:r>
            <a:rPr lang="es-ES" sz="11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, con un PPI en ejecución ( próximas anualidades serán las más importantes económicamente para completar Inversiones)</a:t>
          </a:r>
        </a:p>
      </dgm:t>
    </dgm:pt>
    <dgm:pt modelId="{45F8218F-57C2-493B-985B-DDF68B39B620}" type="parTrans" cxnId="{DE98D008-351A-424C-8960-EB28BDB8001D}">
      <dgm:prSet/>
      <dgm:spPr/>
      <dgm:t>
        <a:bodyPr/>
        <a:lstStyle/>
        <a:p>
          <a:endParaRPr lang="es-ES"/>
        </a:p>
      </dgm:t>
    </dgm:pt>
    <dgm:pt modelId="{73E37484-53EF-4A31-BEEB-5636E709B912}" type="sibTrans" cxnId="{DE98D008-351A-424C-8960-EB28BDB8001D}">
      <dgm:prSet/>
      <dgm:spPr/>
      <dgm:t>
        <a:bodyPr/>
        <a:lstStyle/>
        <a:p>
          <a:endParaRPr lang="es-ES"/>
        </a:p>
      </dgm:t>
    </dgm:pt>
    <dgm:pt modelId="{C893BA49-B30E-43E0-AA76-7E7745D558E0}">
      <dgm:prSet phldrT="[Texto]" custT="1"/>
      <dgm:spPr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UMH</a:t>
          </a:r>
        </a:p>
      </dgm:t>
    </dgm:pt>
    <dgm:pt modelId="{D87A1963-4F5B-4F10-A57C-4FC474904D8D}" type="parTrans" cxnId="{D7EEED0B-8D0A-407E-BA92-182483F6099A}">
      <dgm:prSet/>
      <dgm:spPr/>
      <dgm:t>
        <a:bodyPr/>
        <a:lstStyle/>
        <a:p>
          <a:endParaRPr lang="es-ES"/>
        </a:p>
      </dgm:t>
    </dgm:pt>
    <dgm:pt modelId="{6417E3E7-4D5B-4412-B5C4-784EF58C848D}" type="sibTrans" cxnId="{D7EEED0B-8D0A-407E-BA92-182483F6099A}">
      <dgm:prSet/>
      <dgm:spPr/>
      <dgm:t>
        <a:bodyPr/>
        <a:lstStyle/>
        <a:p>
          <a:endParaRPr lang="es-ES"/>
        </a:p>
      </dgm:t>
    </dgm:pt>
    <dgm:pt modelId="{58844ADB-4E08-43E1-93A4-36DC8E1648B7}">
      <dgm:prSet phldrT="[Texto]"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s-ES" sz="2800" dirty="0"/>
            <a:t>Gastos</a:t>
          </a:r>
          <a:r>
            <a:rPr lang="es-ES" sz="3600" dirty="0"/>
            <a:t> </a:t>
          </a:r>
        </a:p>
      </dgm:t>
    </dgm:pt>
    <dgm:pt modelId="{186FC8A5-58DD-47DF-8554-E95C7DDE8EE2}" type="parTrans" cxnId="{4E3B3D7C-4F39-44CB-ABA3-BF1C52B63D9B}">
      <dgm:prSet/>
      <dgm:spPr/>
      <dgm:t>
        <a:bodyPr/>
        <a:lstStyle/>
        <a:p>
          <a:endParaRPr lang="es-ES"/>
        </a:p>
      </dgm:t>
    </dgm:pt>
    <dgm:pt modelId="{D64BFF6A-96A5-4A02-9831-DF7E0773192B}" type="sibTrans" cxnId="{4E3B3D7C-4F39-44CB-ABA3-BF1C52B63D9B}">
      <dgm:prSet/>
      <dgm:spPr/>
      <dgm:t>
        <a:bodyPr/>
        <a:lstStyle/>
        <a:p>
          <a:endParaRPr lang="es-ES"/>
        </a:p>
      </dgm:t>
    </dgm:pt>
    <dgm:pt modelId="{AB32F733-F1FD-4AB2-9DD7-EA8ED28C93BB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0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Ingresos</a:t>
          </a:r>
        </a:p>
      </dgm:t>
    </dgm:pt>
    <dgm:pt modelId="{0B87C780-12B5-4D32-AC17-9AE4D7EA733C}" type="parTrans" cxnId="{312495F1-B164-49AD-9207-FEE339083377}">
      <dgm:prSet/>
      <dgm:spPr/>
      <dgm:t>
        <a:bodyPr/>
        <a:lstStyle/>
        <a:p>
          <a:endParaRPr lang="es-ES"/>
        </a:p>
      </dgm:t>
    </dgm:pt>
    <dgm:pt modelId="{032E5D92-A70E-42E7-ACC9-B87F581CD17E}" type="sibTrans" cxnId="{312495F1-B164-49AD-9207-FEE339083377}">
      <dgm:prSet/>
      <dgm:spPr/>
      <dgm:t>
        <a:bodyPr/>
        <a:lstStyle/>
        <a:p>
          <a:endParaRPr lang="es-ES"/>
        </a:p>
      </dgm:t>
    </dgm:pt>
    <dgm:pt modelId="{A7514B14-854D-4727-9579-CF7E0794DF40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100" b="1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Capítulo 3: </a:t>
          </a:r>
          <a:r>
            <a:rPr lang="es-ES" sz="11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Reducción 10% </a:t>
          </a:r>
          <a:r>
            <a:rPr lang="es-ES" sz="1100" b="1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Precios Matrículas </a:t>
          </a:r>
          <a:r>
            <a:rPr lang="es-ES" sz="11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( Compensado por Capítulo IV)</a:t>
          </a:r>
        </a:p>
      </dgm:t>
    </dgm:pt>
    <dgm:pt modelId="{47D28C70-E022-4D47-98FE-F19FEB11D16F}" type="parTrans" cxnId="{E55EFAC1-1B01-41AE-9991-40A01A386931}">
      <dgm:prSet/>
      <dgm:spPr/>
      <dgm:t>
        <a:bodyPr/>
        <a:lstStyle/>
        <a:p>
          <a:endParaRPr lang="es-ES"/>
        </a:p>
      </dgm:t>
    </dgm:pt>
    <dgm:pt modelId="{A972E6F6-F28D-4E47-9682-B7E88A30BD23}" type="sibTrans" cxnId="{E55EFAC1-1B01-41AE-9991-40A01A386931}">
      <dgm:prSet/>
      <dgm:spPr/>
      <dgm:t>
        <a:bodyPr/>
        <a:lstStyle/>
        <a:p>
          <a:endParaRPr lang="es-ES"/>
        </a:p>
      </dgm:t>
    </dgm:pt>
    <dgm:pt modelId="{D81CABAA-AE64-4183-B835-305681A0CFAC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100" b="1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Capítulo 4: </a:t>
          </a:r>
          <a:r>
            <a:rPr lang="es-ES" sz="11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Cambio de </a:t>
          </a:r>
          <a:r>
            <a:rPr lang="es-ES" sz="1100" b="1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Modelos de Financiación GV: CDH + PPF </a:t>
          </a:r>
          <a:r>
            <a:rPr lang="es-ES" sz="11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(supone 73% del total de ingresos de la UMH). Insuficiente para cubrir incrementos de Costes de Personal.</a:t>
          </a:r>
        </a:p>
      </dgm:t>
    </dgm:pt>
    <dgm:pt modelId="{978841F1-6B94-484D-907C-098AF6F10E81}" type="parTrans" cxnId="{772EC7CA-070E-4F4B-B0FE-D744AEDA74AB}">
      <dgm:prSet/>
      <dgm:spPr/>
      <dgm:t>
        <a:bodyPr/>
        <a:lstStyle/>
        <a:p>
          <a:endParaRPr lang="es-ES"/>
        </a:p>
      </dgm:t>
    </dgm:pt>
    <dgm:pt modelId="{310AB207-7DF0-4A15-A253-69C94F4880F6}" type="sibTrans" cxnId="{772EC7CA-070E-4F4B-B0FE-D744AEDA74AB}">
      <dgm:prSet/>
      <dgm:spPr/>
      <dgm:t>
        <a:bodyPr/>
        <a:lstStyle/>
        <a:p>
          <a:endParaRPr lang="es-ES"/>
        </a:p>
      </dgm:t>
    </dgm:pt>
    <dgm:pt modelId="{3005E6C7-0186-43AD-B662-4DE1E0C91A80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9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 CDH: </a:t>
          </a:r>
          <a:r>
            <a:rPr lang="es-ES" sz="900" b="1" i="0" kern="1200" dirty="0">
              <a:solidFill>
                <a:srgbClr val="FF0000"/>
              </a:solidFill>
              <a:latin typeface="Century Gothic" panose="020B0502020202020204" pitchFamily="34" charset="0"/>
              <a:ea typeface="+mn-ea"/>
              <a:cs typeface="+mn-cs"/>
            </a:rPr>
            <a:t>Desaparecen los Ingresos por el Convenio de Deuda Histórica (10 Millones de Euros), dotando partida transitoria global</a:t>
          </a:r>
        </a:p>
      </dgm:t>
    </dgm:pt>
    <dgm:pt modelId="{AC6892E1-0D4B-4041-95C7-318A18646354}" type="parTrans" cxnId="{91A49A9A-B310-4D51-9189-DEF2BC5F66E2}">
      <dgm:prSet/>
      <dgm:spPr/>
      <dgm:t>
        <a:bodyPr/>
        <a:lstStyle/>
        <a:p>
          <a:endParaRPr lang="es-ES"/>
        </a:p>
      </dgm:t>
    </dgm:pt>
    <dgm:pt modelId="{2DC43135-0A90-4C66-A2A5-842B9E6629E7}" type="sibTrans" cxnId="{91A49A9A-B310-4D51-9189-DEF2BC5F66E2}">
      <dgm:prSet/>
      <dgm:spPr/>
      <dgm:t>
        <a:bodyPr/>
        <a:lstStyle/>
        <a:p>
          <a:endParaRPr lang="es-ES"/>
        </a:p>
      </dgm:t>
    </dgm:pt>
    <dgm:pt modelId="{AA3D54B1-4C6E-467A-95F0-41AB42976490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9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PPF : </a:t>
          </a:r>
          <a:r>
            <a:rPr lang="es-ES" sz="900" b="1" i="0" kern="1200" dirty="0">
              <a:solidFill>
                <a:srgbClr val="FF0000"/>
              </a:solidFill>
              <a:latin typeface="Century Gothic" panose="020B0502020202020204" pitchFamily="34" charset="0"/>
              <a:ea typeface="+mn-ea"/>
              <a:cs typeface="+mn-cs"/>
            </a:rPr>
            <a:t>En espera de Previsiones Nuevo Modelo (desconocidas variables). Previsiones Insuficientes</a:t>
          </a:r>
        </a:p>
      </dgm:t>
    </dgm:pt>
    <dgm:pt modelId="{6B9B3921-F203-4FDD-87FE-89D8EF02C619}" type="parTrans" cxnId="{2D00D0B8-6448-4615-80B3-BBF852F03329}">
      <dgm:prSet/>
      <dgm:spPr/>
      <dgm:t>
        <a:bodyPr/>
        <a:lstStyle/>
        <a:p>
          <a:endParaRPr lang="es-ES"/>
        </a:p>
      </dgm:t>
    </dgm:pt>
    <dgm:pt modelId="{8E7B546C-3B02-4BD5-8207-3F491EEDB2DB}" type="sibTrans" cxnId="{2D00D0B8-6448-4615-80B3-BBF852F03329}">
      <dgm:prSet/>
      <dgm:spPr/>
      <dgm:t>
        <a:bodyPr/>
        <a:lstStyle/>
        <a:p>
          <a:endParaRPr lang="es-ES"/>
        </a:p>
      </dgm:t>
    </dgm:pt>
    <dgm:pt modelId="{E18DBC0B-C11E-4B80-9363-1D15A89D8AB3}" type="pres">
      <dgm:prSet presAssocID="{2D8579EC-C08F-4496-9E17-54707A4E444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D6E5561-355F-43B4-A07B-17DC10E91B3C}" type="pres">
      <dgm:prSet presAssocID="{F1FB7C0C-16C8-4E84-9AAF-62EF1070EC7C}" presName="root1" presStyleCnt="0"/>
      <dgm:spPr/>
    </dgm:pt>
    <dgm:pt modelId="{1099C22B-897F-48A8-8BE4-02FD21761C4E}" type="pres">
      <dgm:prSet presAssocID="{F1FB7C0C-16C8-4E84-9AAF-62EF1070EC7C}" presName="LevelOneTextNode" presStyleLbl="node0" presStyleIdx="0" presStyleCnt="1" custScaleX="78737" custScaleY="173729">
        <dgm:presLayoutVars>
          <dgm:chPref val="3"/>
        </dgm:presLayoutVars>
      </dgm:prSet>
      <dgm:spPr/>
    </dgm:pt>
    <dgm:pt modelId="{3F98CBDA-5B2A-4DA8-977B-D16510B88F68}" type="pres">
      <dgm:prSet presAssocID="{F1FB7C0C-16C8-4E84-9AAF-62EF1070EC7C}" presName="level2hierChild" presStyleCnt="0"/>
      <dgm:spPr/>
    </dgm:pt>
    <dgm:pt modelId="{13FE6AEF-BAC2-47D3-9149-900016424274}" type="pres">
      <dgm:prSet presAssocID="{D87A1963-4F5B-4F10-A57C-4FC474904D8D}" presName="conn2-1" presStyleLbl="parChTrans1D2" presStyleIdx="0" presStyleCnt="1"/>
      <dgm:spPr/>
    </dgm:pt>
    <dgm:pt modelId="{8B9AE841-7F3B-4EA8-962A-F92DF066E371}" type="pres">
      <dgm:prSet presAssocID="{D87A1963-4F5B-4F10-A57C-4FC474904D8D}" presName="connTx" presStyleLbl="parChTrans1D2" presStyleIdx="0" presStyleCnt="1"/>
      <dgm:spPr/>
    </dgm:pt>
    <dgm:pt modelId="{6E92F179-4A00-49BF-954D-9B4D2E6DAB87}" type="pres">
      <dgm:prSet presAssocID="{C893BA49-B30E-43E0-AA76-7E7745D558E0}" presName="root2" presStyleCnt="0"/>
      <dgm:spPr/>
    </dgm:pt>
    <dgm:pt modelId="{329BB45D-83E0-4AFC-9988-F3D00E185A7A}" type="pres">
      <dgm:prSet presAssocID="{C893BA49-B30E-43E0-AA76-7E7745D558E0}" presName="LevelTwoTextNode" presStyleLbl="node2" presStyleIdx="0" presStyleCnt="1" custScaleX="66692">
        <dgm:presLayoutVars>
          <dgm:chPref val="3"/>
        </dgm:presLayoutVars>
      </dgm:prSet>
      <dgm:spPr>
        <a:xfrm>
          <a:off x="2244526" y="2421431"/>
          <a:ext cx="1412357" cy="430596"/>
        </a:xfrm>
        <a:prstGeom prst="rect">
          <a:avLst/>
        </a:prstGeom>
      </dgm:spPr>
    </dgm:pt>
    <dgm:pt modelId="{C4E25025-5320-43A7-A7B2-CABBF826ED46}" type="pres">
      <dgm:prSet presAssocID="{C893BA49-B30E-43E0-AA76-7E7745D558E0}" presName="level3hierChild" presStyleCnt="0"/>
      <dgm:spPr/>
    </dgm:pt>
    <dgm:pt modelId="{6ABB664F-3238-48DB-9971-CCFAADAF628A}" type="pres">
      <dgm:prSet presAssocID="{186FC8A5-58DD-47DF-8554-E95C7DDE8EE2}" presName="conn2-1" presStyleLbl="parChTrans1D3" presStyleIdx="0" presStyleCnt="7"/>
      <dgm:spPr/>
    </dgm:pt>
    <dgm:pt modelId="{D089D7FD-DADD-4E37-955C-3E7386A0AB31}" type="pres">
      <dgm:prSet presAssocID="{186FC8A5-58DD-47DF-8554-E95C7DDE8EE2}" presName="connTx" presStyleLbl="parChTrans1D3" presStyleIdx="0" presStyleCnt="7"/>
      <dgm:spPr/>
    </dgm:pt>
    <dgm:pt modelId="{F352F895-8B45-4CC7-B864-D6D3A474E464}" type="pres">
      <dgm:prSet presAssocID="{58844ADB-4E08-43E1-93A4-36DC8E1648B7}" presName="root2" presStyleCnt="0"/>
      <dgm:spPr/>
    </dgm:pt>
    <dgm:pt modelId="{74F442CA-754E-4D1E-8958-0D2D4AADE38C}" type="pres">
      <dgm:prSet presAssocID="{58844ADB-4E08-43E1-93A4-36DC8E1648B7}" presName="LevelTwoTextNode" presStyleLbl="node3" presStyleIdx="0" presStyleCnt="7" custScaleX="168101">
        <dgm:presLayoutVars>
          <dgm:chPref val="3"/>
        </dgm:presLayoutVars>
      </dgm:prSet>
      <dgm:spPr/>
    </dgm:pt>
    <dgm:pt modelId="{22E1908F-64D2-4B62-90FF-827C8574F36A}" type="pres">
      <dgm:prSet presAssocID="{58844ADB-4E08-43E1-93A4-36DC8E1648B7}" presName="level3hierChild" presStyleCnt="0"/>
      <dgm:spPr/>
    </dgm:pt>
    <dgm:pt modelId="{36523F7F-1A33-432C-8DC2-383163735F4B}" type="pres">
      <dgm:prSet presAssocID="{B72584BF-DB10-4E2C-A06B-C1B0C1A3936F}" presName="conn2-1" presStyleLbl="parChTrans1D3" presStyleIdx="1" presStyleCnt="7"/>
      <dgm:spPr/>
    </dgm:pt>
    <dgm:pt modelId="{2C15B8D3-EC0C-4C6A-8EED-4616B108A82D}" type="pres">
      <dgm:prSet presAssocID="{B72584BF-DB10-4E2C-A06B-C1B0C1A3936F}" presName="connTx" presStyleLbl="parChTrans1D3" presStyleIdx="1" presStyleCnt="7"/>
      <dgm:spPr/>
    </dgm:pt>
    <dgm:pt modelId="{5FE6B5B9-8701-4CD0-A82C-072D8FB31760}" type="pres">
      <dgm:prSet presAssocID="{48A64476-08C0-4F0B-8E3B-10ABF05A7194}" presName="root2" presStyleCnt="0"/>
      <dgm:spPr/>
    </dgm:pt>
    <dgm:pt modelId="{F6F0C3BD-FAD6-4AC0-9B66-BC8985C08A5E}" type="pres">
      <dgm:prSet presAssocID="{48A64476-08C0-4F0B-8E3B-10ABF05A7194}" presName="LevelTwoTextNode" presStyleLbl="node3" presStyleIdx="1" presStyleCnt="7" custScaleX="390626" custScaleY="141094" custLinFactNeighborX="2229">
        <dgm:presLayoutVars>
          <dgm:chPref val="3"/>
        </dgm:presLayoutVars>
      </dgm:prSet>
      <dgm:spPr>
        <a:xfrm>
          <a:off x="3970837" y="541268"/>
          <a:ext cx="5943088" cy="607546"/>
        </a:xfrm>
        <a:prstGeom prst="rect">
          <a:avLst/>
        </a:prstGeom>
      </dgm:spPr>
    </dgm:pt>
    <dgm:pt modelId="{1325CCD3-A2AE-441D-A64E-A4D019C85F06}" type="pres">
      <dgm:prSet presAssocID="{48A64476-08C0-4F0B-8E3B-10ABF05A7194}" presName="level3hierChild" presStyleCnt="0"/>
      <dgm:spPr/>
    </dgm:pt>
    <dgm:pt modelId="{1F49C228-DC97-49B6-A341-F7411CC46E26}" type="pres">
      <dgm:prSet presAssocID="{3A1FD294-F918-4062-A595-0E1F974929A2}" presName="conn2-1" presStyleLbl="parChTrans1D3" presStyleIdx="2" presStyleCnt="7"/>
      <dgm:spPr/>
    </dgm:pt>
    <dgm:pt modelId="{CE8084C4-7FDB-4AFF-8B8F-2F6D0FE82220}" type="pres">
      <dgm:prSet presAssocID="{3A1FD294-F918-4062-A595-0E1F974929A2}" presName="connTx" presStyleLbl="parChTrans1D3" presStyleIdx="2" presStyleCnt="7"/>
      <dgm:spPr/>
    </dgm:pt>
    <dgm:pt modelId="{0215F92C-51D6-4FD4-81A2-FB39A4A0C9FB}" type="pres">
      <dgm:prSet presAssocID="{020E0722-6994-4643-BEC9-2F366AA98852}" presName="root2" presStyleCnt="0"/>
      <dgm:spPr/>
    </dgm:pt>
    <dgm:pt modelId="{842610EE-2342-4A40-8670-008D910F92FC}" type="pres">
      <dgm:prSet presAssocID="{020E0722-6994-4643-BEC9-2F366AA98852}" presName="LevelTwoTextNode" presStyleLbl="node3" presStyleIdx="2" presStyleCnt="7" custScaleX="390626" custScaleY="141094">
        <dgm:presLayoutVars>
          <dgm:chPref val="3"/>
        </dgm:presLayoutVars>
      </dgm:prSet>
      <dgm:spPr>
        <a:xfrm>
          <a:off x="6357094" y="2348850"/>
          <a:ext cx="1888487" cy="575758"/>
        </a:xfrm>
        <a:prstGeom prst="rect">
          <a:avLst/>
        </a:prstGeom>
      </dgm:spPr>
    </dgm:pt>
    <dgm:pt modelId="{71E9AC84-AC83-47A8-8FCE-AED540D3120F}" type="pres">
      <dgm:prSet presAssocID="{020E0722-6994-4643-BEC9-2F366AA98852}" presName="level3hierChild" presStyleCnt="0"/>
      <dgm:spPr/>
    </dgm:pt>
    <dgm:pt modelId="{48B595ED-FDE7-4957-9AE1-0D9159E86DF0}" type="pres">
      <dgm:prSet presAssocID="{45F8218F-57C2-493B-985B-DDF68B39B620}" presName="conn2-1" presStyleLbl="parChTrans1D3" presStyleIdx="3" presStyleCnt="7"/>
      <dgm:spPr/>
    </dgm:pt>
    <dgm:pt modelId="{E7007E9F-1DCD-4299-B029-0E3080CBDE20}" type="pres">
      <dgm:prSet presAssocID="{45F8218F-57C2-493B-985B-DDF68B39B620}" presName="connTx" presStyleLbl="parChTrans1D3" presStyleIdx="3" presStyleCnt="7"/>
      <dgm:spPr/>
    </dgm:pt>
    <dgm:pt modelId="{7C377533-525F-4432-B298-FB5DEE3E2213}" type="pres">
      <dgm:prSet presAssocID="{98D6BB29-BDF9-4117-835B-A308EC9B154E}" presName="root2" presStyleCnt="0"/>
      <dgm:spPr/>
    </dgm:pt>
    <dgm:pt modelId="{3CEDAA92-1235-4669-B94B-D47E820EE659}" type="pres">
      <dgm:prSet presAssocID="{98D6BB29-BDF9-4117-835B-A308EC9B154E}" presName="LevelTwoTextNode" presStyleLbl="node3" presStyleIdx="3" presStyleCnt="7" custScaleX="390626" custScaleY="141094">
        <dgm:presLayoutVars>
          <dgm:chPref val="3"/>
        </dgm:presLayoutVars>
      </dgm:prSet>
      <dgm:spPr>
        <a:xfrm>
          <a:off x="6357094" y="3068548"/>
          <a:ext cx="1888487" cy="575758"/>
        </a:xfrm>
        <a:prstGeom prst="rect">
          <a:avLst/>
        </a:prstGeom>
      </dgm:spPr>
    </dgm:pt>
    <dgm:pt modelId="{A474A9FB-8367-4011-BCEE-FA0D5F5ED1B6}" type="pres">
      <dgm:prSet presAssocID="{98D6BB29-BDF9-4117-835B-A308EC9B154E}" presName="level3hierChild" presStyleCnt="0"/>
      <dgm:spPr/>
    </dgm:pt>
    <dgm:pt modelId="{B771AD68-FB46-4E1C-B538-7DE301A88207}" type="pres">
      <dgm:prSet presAssocID="{0B87C780-12B5-4D32-AC17-9AE4D7EA733C}" presName="conn2-1" presStyleLbl="parChTrans1D3" presStyleIdx="4" presStyleCnt="7"/>
      <dgm:spPr/>
    </dgm:pt>
    <dgm:pt modelId="{083B0E25-F7B5-49C8-984D-EF37026B74D0}" type="pres">
      <dgm:prSet presAssocID="{0B87C780-12B5-4D32-AC17-9AE4D7EA733C}" presName="connTx" presStyleLbl="parChTrans1D3" presStyleIdx="4" presStyleCnt="7"/>
      <dgm:spPr/>
    </dgm:pt>
    <dgm:pt modelId="{43203789-619D-416E-8D13-FE78A014474F}" type="pres">
      <dgm:prSet presAssocID="{AB32F733-F1FD-4AB2-9DD7-EA8ED28C93BB}" presName="root2" presStyleCnt="0"/>
      <dgm:spPr/>
    </dgm:pt>
    <dgm:pt modelId="{5287DF33-D2C3-4E2E-BC04-21D579A3266E}" type="pres">
      <dgm:prSet presAssocID="{AB32F733-F1FD-4AB2-9DD7-EA8ED28C93BB}" presName="LevelTwoTextNode" presStyleLbl="node3" presStyleIdx="4" presStyleCnt="7" custScaleX="162856">
        <dgm:presLayoutVars>
          <dgm:chPref val="3"/>
        </dgm:presLayoutVars>
      </dgm:prSet>
      <dgm:spPr>
        <a:xfrm>
          <a:off x="3939355" y="2686855"/>
          <a:ext cx="1412357" cy="430596"/>
        </a:xfrm>
        <a:prstGeom prst="rect">
          <a:avLst/>
        </a:prstGeom>
      </dgm:spPr>
    </dgm:pt>
    <dgm:pt modelId="{1FDA8593-6BB5-45A6-91C2-F4AFA542B975}" type="pres">
      <dgm:prSet presAssocID="{AB32F733-F1FD-4AB2-9DD7-EA8ED28C93BB}" presName="level3hierChild" presStyleCnt="0"/>
      <dgm:spPr/>
    </dgm:pt>
    <dgm:pt modelId="{2822E9E6-C9DC-485D-B193-227F8B20E1D1}" type="pres">
      <dgm:prSet presAssocID="{47D28C70-E022-4D47-98FE-F19FEB11D16F}" presName="conn2-1" presStyleLbl="parChTrans1D3" presStyleIdx="5" presStyleCnt="7"/>
      <dgm:spPr/>
    </dgm:pt>
    <dgm:pt modelId="{0DDB8AEF-6E51-4E14-B0FA-A59CE8AFBE4A}" type="pres">
      <dgm:prSet presAssocID="{47D28C70-E022-4D47-98FE-F19FEB11D16F}" presName="connTx" presStyleLbl="parChTrans1D3" presStyleIdx="5" presStyleCnt="7"/>
      <dgm:spPr/>
    </dgm:pt>
    <dgm:pt modelId="{6255EF45-1FD3-4F87-BEF5-95479D37C16D}" type="pres">
      <dgm:prSet presAssocID="{A7514B14-854D-4727-9579-CF7E0794DF40}" presName="root2" presStyleCnt="0"/>
      <dgm:spPr/>
    </dgm:pt>
    <dgm:pt modelId="{B9AFD631-2C36-4971-B819-9E3E31147836}" type="pres">
      <dgm:prSet presAssocID="{A7514B14-854D-4727-9579-CF7E0794DF40}" presName="LevelTwoTextNode" presStyleLbl="node3" presStyleIdx="5" presStyleCnt="7" custScaleX="391584">
        <dgm:presLayoutVars>
          <dgm:chPref val="3"/>
        </dgm:presLayoutVars>
      </dgm:prSet>
      <dgm:spPr>
        <a:xfrm>
          <a:off x="3939355" y="3225101"/>
          <a:ext cx="1412357" cy="430596"/>
        </a:xfrm>
        <a:prstGeom prst="rect">
          <a:avLst/>
        </a:prstGeom>
      </dgm:spPr>
    </dgm:pt>
    <dgm:pt modelId="{87697FBC-721F-41AA-A853-59E88988E43B}" type="pres">
      <dgm:prSet presAssocID="{A7514B14-854D-4727-9579-CF7E0794DF40}" presName="level3hierChild" presStyleCnt="0"/>
      <dgm:spPr/>
    </dgm:pt>
    <dgm:pt modelId="{A8C3B03B-851B-4CBF-BD46-5BEE8181B933}" type="pres">
      <dgm:prSet presAssocID="{978841F1-6B94-484D-907C-098AF6F10E81}" presName="conn2-1" presStyleLbl="parChTrans1D3" presStyleIdx="6" presStyleCnt="7"/>
      <dgm:spPr/>
    </dgm:pt>
    <dgm:pt modelId="{EAA30F47-E25F-44AE-81C3-C1E7A3D7B531}" type="pres">
      <dgm:prSet presAssocID="{978841F1-6B94-484D-907C-098AF6F10E81}" presName="connTx" presStyleLbl="parChTrans1D3" presStyleIdx="6" presStyleCnt="7"/>
      <dgm:spPr/>
    </dgm:pt>
    <dgm:pt modelId="{D2A2D162-E2D7-47CC-83D9-C03465A979A4}" type="pres">
      <dgm:prSet presAssocID="{D81CABAA-AE64-4183-B835-305681A0CFAC}" presName="root2" presStyleCnt="0"/>
      <dgm:spPr/>
    </dgm:pt>
    <dgm:pt modelId="{FE1DCAFC-F790-4F6D-ABF2-08D3236EBCA1}" type="pres">
      <dgm:prSet presAssocID="{D81CABAA-AE64-4183-B835-305681A0CFAC}" presName="LevelTwoTextNode" presStyleLbl="node3" presStyleIdx="6" presStyleCnt="7" custScaleX="391584" custScaleY="176084">
        <dgm:presLayoutVars>
          <dgm:chPref val="3"/>
        </dgm:presLayoutVars>
      </dgm:prSet>
      <dgm:spPr/>
    </dgm:pt>
    <dgm:pt modelId="{62A1494F-F255-4315-922D-32D064477A35}" type="pres">
      <dgm:prSet presAssocID="{D81CABAA-AE64-4183-B835-305681A0CFAC}" presName="level3hierChild" presStyleCnt="0"/>
      <dgm:spPr/>
    </dgm:pt>
    <dgm:pt modelId="{3A9A5BD3-188B-4FB1-9743-1333C4F8BA2F}" type="pres">
      <dgm:prSet presAssocID="{AC6892E1-0D4B-4041-95C7-318A18646354}" presName="conn2-1" presStyleLbl="parChTrans1D4" presStyleIdx="0" presStyleCnt="2"/>
      <dgm:spPr/>
    </dgm:pt>
    <dgm:pt modelId="{92187088-EF6C-4B8F-8500-48035E0AF6F8}" type="pres">
      <dgm:prSet presAssocID="{AC6892E1-0D4B-4041-95C7-318A18646354}" presName="connTx" presStyleLbl="parChTrans1D4" presStyleIdx="0" presStyleCnt="2"/>
      <dgm:spPr/>
    </dgm:pt>
    <dgm:pt modelId="{E58C3D6E-08AE-4538-8AD5-732DB68CE07C}" type="pres">
      <dgm:prSet presAssocID="{3005E6C7-0186-43AD-B662-4DE1E0C91A80}" presName="root2" presStyleCnt="0"/>
      <dgm:spPr/>
    </dgm:pt>
    <dgm:pt modelId="{597ABE19-03A6-4D8C-9FC5-8D395F47CAC0}" type="pres">
      <dgm:prSet presAssocID="{3005E6C7-0186-43AD-B662-4DE1E0C91A80}" presName="LevelTwoTextNode" presStyleLbl="node4" presStyleIdx="0" presStyleCnt="2" custScaleX="214594" custScaleY="160499">
        <dgm:presLayoutVars>
          <dgm:chPref val="3"/>
        </dgm:presLayoutVars>
      </dgm:prSet>
      <dgm:spPr/>
    </dgm:pt>
    <dgm:pt modelId="{82660368-03FF-4F6B-96FB-F9B159C9FA3F}" type="pres">
      <dgm:prSet presAssocID="{3005E6C7-0186-43AD-B662-4DE1E0C91A80}" presName="level3hierChild" presStyleCnt="0"/>
      <dgm:spPr/>
    </dgm:pt>
    <dgm:pt modelId="{AFFB8F8F-ED37-4B1B-98ED-BEEFA8102986}" type="pres">
      <dgm:prSet presAssocID="{6B9B3921-F203-4FDD-87FE-89D8EF02C619}" presName="conn2-1" presStyleLbl="parChTrans1D4" presStyleIdx="1" presStyleCnt="2"/>
      <dgm:spPr/>
    </dgm:pt>
    <dgm:pt modelId="{F6357114-ED5F-4952-978D-4010CCB8F23B}" type="pres">
      <dgm:prSet presAssocID="{6B9B3921-F203-4FDD-87FE-89D8EF02C619}" presName="connTx" presStyleLbl="parChTrans1D4" presStyleIdx="1" presStyleCnt="2"/>
      <dgm:spPr/>
    </dgm:pt>
    <dgm:pt modelId="{9EADDB00-9D36-4FBD-B75B-10AED428EE17}" type="pres">
      <dgm:prSet presAssocID="{AA3D54B1-4C6E-467A-95F0-41AB42976490}" presName="root2" presStyleCnt="0"/>
      <dgm:spPr/>
    </dgm:pt>
    <dgm:pt modelId="{126C913A-ADBB-481E-BFF8-CD4C282346F6}" type="pres">
      <dgm:prSet presAssocID="{AA3D54B1-4C6E-467A-95F0-41AB42976490}" presName="LevelTwoTextNode" presStyleLbl="node4" presStyleIdx="1" presStyleCnt="2" custScaleX="214594" custScaleY="160499" custLinFactNeighborX="397" custLinFactNeighborY="3800">
        <dgm:presLayoutVars>
          <dgm:chPref val="3"/>
        </dgm:presLayoutVars>
      </dgm:prSet>
      <dgm:spPr/>
    </dgm:pt>
    <dgm:pt modelId="{AE9CF084-1B9A-408F-8F62-2E21CFC47E43}" type="pres">
      <dgm:prSet presAssocID="{AA3D54B1-4C6E-467A-95F0-41AB42976490}" presName="level3hierChild" presStyleCnt="0"/>
      <dgm:spPr/>
    </dgm:pt>
  </dgm:ptLst>
  <dgm:cxnLst>
    <dgm:cxn modelId="{DE98D008-351A-424C-8960-EB28BDB8001D}" srcId="{C893BA49-B30E-43E0-AA76-7E7745D558E0}" destId="{98D6BB29-BDF9-4117-835B-A308EC9B154E}" srcOrd="3" destOrd="0" parTransId="{45F8218F-57C2-493B-985B-DDF68B39B620}" sibTransId="{73E37484-53EF-4A31-BEEB-5636E709B912}"/>
    <dgm:cxn modelId="{D7EEED0B-8D0A-407E-BA92-182483F6099A}" srcId="{F1FB7C0C-16C8-4E84-9AAF-62EF1070EC7C}" destId="{C893BA49-B30E-43E0-AA76-7E7745D558E0}" srcOrd="0" destOrd="0" parTransId="{D87A1963-4F5B-4F10-A57C-4FC474904D8D}" sibTransId="{6417E3E7-4D5B-4412-B5C4-784EF58C848D}"/>
    <dgm:cxn modelId="{1BFC9418-1560-4764-8D2B-187480C2A22E}" type="presOf" srcId="{0B87C780-12B5-4D32-AC17-9AE4D7EA733C}" destId="{B771AD68-FB46-4E1C-B538-7DE301A88207}" srcOrd="0" destOrd="0" presId="urn:microsoft.com/office/officeart/2008/layout/HorizontalMultiLevelHierarchy"/>
    <dgm:cxn modelId="{A4096423-7BD6-4CEC-A52F-E0C0B38593FB}" type="presOf" srcId="{D87A1963-4F5B-4F10-A57C-4FC474904D8D}" destId="{8B9AE841-7F3B-4EA8-962A-F92DF066E371}" srcOrd="1" destOrd="0" presId="urn:microsoft.com/office/officeart/2008/layout/HorizontalMultiLevelHierarchy"/>
    <dgm:cxn modelId="{41632834-169D-449C-A850-20F2394A7D6E}" type="presOf" srcId="{F1FB7C0C-16C8-4E84-9AAF-62EF1070EC7C}" destId="{1099C22B-897F-48A8-8BE4-02FD21761C4E}" srcOrd="0" destOrd="0" presId="urn:microsoft.com/office/officeart/2008/layout/HorizontalMultiLevelHierarchy"/>
    <dgm:cxn modelId="{09A7A561-6172-4F14-B4C3-95D3B92E950E}" type="presOf" srcId="{58844ADB-4E08-43E1-93A4-36DC8E1648B7}" destId="{74F442CA-754E-4D1E-8958-0D2D4AADE38C}" srcOrd="0" destOrd="0" presId="urn:microsoft.com/office/officeart/2008/layout/HorizontalMultiLevelHierarchy"/>
    <dgm:cxn modelId="{BE577A43-3AD5-4CDD-80D1-DA996F7D009A}" type="presOf" srcId="{B72584BF-DB10-4E2C-A06B-C1B0C1A3936F}" destId="{36523F7F-1A33-432C-8DC2-383163735F4B}" srcOrd="0" destOrd="0" presId="urn:microsoft.com/office/officeart/2008/layout/HorizontalMultiLevelHierarchy"/>
    <dgm:cxn modelId="{ED017B43-B906-4DD3-B87B-4F1236E3892A}" srcId="{2D8579EC-C08F-4496-9E17-54707A4E4447}" destId="{F1FB7C0C-16C8-4E84-9AAF-62EF1070EC7C}" srcOrd="0" destOrd="0" parTransId="{98446766-E570-47B8-AC5F-5E8CAB341C75}" sibTransId="{07521371-D47F-4F0F-BF4F-E3E23482722A}"/>
    <dgm:cxn modelId="{43037C65-0CEB-4EFB-9B0F-DED94E20833E}" type="presOf" srcId="{AA3D54B1-4C6E-467A-95F0-41AB42976490}" destId="{126C913A-ADBB-481E-BFF8-CD4C282346F6}" srcOrd="0" destOrd="0" presId="urn:microsoft.com/office/officeart/2008/layout/HorizontalMultiLevelHierarchy"/>
    <dgm:cxn modelId="{A3BA6348-B049-4E76-868A-9687001C7A0D}" type="presOf" srcId="{47D28C70-E022-4D47-98FE-F19FEB11D16F}" destId="{0DDB8AEF-6E51-4E14-B0FA-A59CE8AFBE4A}" srcOrd="1" destOrd="0" presId="urn:microsoft.com/office/officeart/2008/layout/HorizontalMultiLevelHierarchy"/>
    <dgm:cxn modelId="{1653A268-BAE6-4FF6-B6C0-148A78A79FC1}" type="presOf" srcId="{2D8579EC-C08F-4496-9E17-54707A4E4447}" destId="{E18DBC0B-C11E-4B80-9363-1D15A89D8AB3}" srcOrd="0" destOrd="0" presId="urn:microsoft.com/office/officeart/2008/layout/HorizontalMultiLevelHierarchy"/>
    <dgm:cxn modelId="{E67B534E-158A-4723-BD85-599F91A6C5E2}" type="presOf" srcId="{D87A1963-4F5B-4F10-A57C-4FC474904D8D}" destId="{13FE6AEF-BAC2-47D3-9149-900016424274}" srcOrd="0" destOrd="0" presId="urn:microsoft.com/office/officeart/2008/layout/HorizontalMultiLevelHierarchy"/>
    <dgm:cxn modelId="{D59A3E52-3437-4B1F-A0D9-E0ACD15B9B86}" type="presOf" srcId="{45F8218F-57C2-493B-985B-DDF68B39B620}" destId="{48B595ED-FDE7-4957-9AE1-0D9159E86DF0}" srcOrd="0" destOrd="0" presId="urn:microsoft.com/office/officeart/2008/layout/HorizontalMultiLevelHierarchy"/>
    <dgm:cxn modelId="{10E9D252-F315-4B3B-A4F3-9D998B8D7D22}" type="presOf" srcId="{186FC8A5-58DD-47DF-8554-E95C7DDE8EE2}" destId="{6ABB664F-3238-48DB-9971-CCFAADAF628A}" srcOrd="0" destOrd="0" presId="urn:microsoft.com/office/officeart/2008/layout/HorizontalMultiLevelHierarchy"/>
    <dgm:cxn modelId="{DE25CE58-A144-4371-A92A-B8D18E5113FA}" type="presOf" srcId="{3005E6C7-0186-43AD-B662-4DE1E0C91A80}" destId="{597ABE19-03A6-4D8C-9FC5-8D395F47CAC0}" srcOrd="0" destOrd="0" presId="urn:microsoft.com/office/officeart/2008/layout/HorizontalMultiLevelHierarchy"/>
    <dgm:cxn modelId="{C2BCAC7A-9621-43EE-A96C-B7AD647654AC}" type="presOf" srcId="{978841F1-6B94-484D-907C-098AF6F10E81}" destId="{A8C3B03B-851B-4CBF-BD46-5BEE8181B933}" srcOrd="0" destOrd="0" presId="urn:microsoft.com/office/officeart/2008/layout/HorizontalMultiLevelHierarchy"/>
    <dgm:cxn modelId="{4E3B3D7C-4F39-44CB-ABA3-BF1C52B63D9B}" srcId="{C893BA49-B30E-43E0-AA76-7E7745D558E0}" destId="{58844ADB-4E08-43E1-93A4-36DC8E1648B7}" srcOrd="0" destOrd="0" parTransId="{186FC8A5-58DD-47DF-8554-E95C7DDE8EE2}" sibTransId="{D64BFF6A-96A5-4A02-9831-DF7E0773192B}"/>
    <dgm:cxn modelId="{FE610C83-62B2-4301-9DD4-B34CCDC4823C}" type="presOf" srcId="{978841F1-6B94-484D-907C-098AF6F10E81}" destId="{EAA30F47-E25F-44AE-81C3-C1E7A3D7B531}" srcOrd="1" destOrd="0" presId="urn:microsoft.com/office/officeart/2008/layout/HorizontalMultiLevelHierarchy"/>
    <dgm:cxn modelId="{E8F3DB83-B214-4622-A932-8263E5CF987E}" type="presOf" srcId="{3A1FD294-F918-4062-A595-0E1F974929A2}" destId="{1F49C228-DC97-49B6-A341-F7411CC46E26}" srcOrd="0" destOrd="0" presId="urn:microsoft.com/office/officeart/2008/layout/HorizontalMultiLevelHierarchy"/>
    <dgm:cxn modelId="{2BA59384-8E7B-4FC5-98E1-57A402D8F9D1}" type="presOf" srcId="{98D6BB29-BDF9-4117-835B-A308EC9B154E}" destId="{3CEDAA92-1235-4669-B94B-D47E820EE659}" srcOrd="0" destOrd="0" presId="urn:microsoft.com/office/officeart/2008/layout/HorizontalMultiLevelHierarchy"/>
    <dgm:cxn modelId="{5822778B-0B86-4C54-A0D7-CBB113858488}" srcId="{C893BA49-B30E-43E0-AA76-7E7745D558E0}" destId="{020E0722-6994-4643-BEC9-2F366AA98852}" srcOrd="2" destOrd="0" parTransId="{3A1FD294-F918-4062-A595-0E1F974929A2}" sibTransId="{0AC89CB0-88BD-491D-A196-A15E4627F37F}"/>
    <dgm:cxn modelId="{C19AE798-1ADB-408A-B9A3-6AE833370E9A}" type="presOf" srcId="{6B9B3921-F203-4FDD-87FE-89D8EF02C619}" destId="{AFFB8F8F-ED37-4B1B-98ED-BEEFA8102986}" srcOrd="0" destOrd="0" presId="urn:microsoft.com/office/officeart/2008/layout/HorizontalMultiLevelHierarchy"/>
    <dgm:cxn modelId="{91A49A9A-B310-4D51-9189-DEF2BC5F66E2}" srcId="{D81CABAA-AE64-4183-B835-305681A0CFAC}" destId="{3005E6C7-0186-43AD-B662-4DE1E0C91A80}" srcOrd="0" destOrd="0" parTransId="{AC6892E1-0D4B-4041-95C7-318A18646354}" sibTransId="{2DC43135-0A90-4C66-A2A5-842B9E6629E7}"/>
    <dgm:cxn modelId="{D510B19C-96F7-422B-8426-4DBA18738C68}" srcId="{C893BA49-B30E-43E0-AA76-7E7745D558E0}" destId="{48A64476-08C0-4F0B-8E3B-10ABF05A7194}" srcOrd="1" destOrd="0" parTransId="{B72584BF-DB10-4E2C-A06B-C1B0C1A3936F}" sibTransId="{AB147A7F-3445-45C0-89AE-430A01AE3321}"/>
    <dgm:cxn modelId="{BD134A9E-327F-4BC0-AA86-B1DD8E7BA482}" type="presOf" srcId="{6B9B3921-F203-4FDD-87FE-89D8EF02C619}" destId="{F6357114-ED5F-4952-978D-4010CCB8F23B}" srcOrd="1" destOrd="0" presId="urn:microsoft.com/office/officeart/2008/layout/HorizontalMultiLevelHierarchy"/>
    <dgm:cxn modelId="{90374EA5-B99C-4B28-B660-B26057787E54}" type="presOf" srcId="{45F8218F-57C2-493B-985B-DDF68B39B620}" destId="{E7007E9F-1DCD-4299-B029-0E3080CBDE20}" srcOrd="1" destOrd="0" presId="urn:microsoft.com/office/officeart/2008/layout/HorizontalMultiLevelHierarchy"/>
    <dgm:cxn modelId="{635F65A6-D60D-4750-B348-BB9CC0BF4194}" type="presOf" srcId="{AC6892E1-0D4B-4041-95C7-318A18646354}" destId="{92187088-EF6C-4B8F-8500-48035E0AF6F8}" srcOrd="1" destOrd="0" presId="urn:microsoft.com/office/officeart/2008/layout/HorizontalMultiLevelHierarchy"/>
    <dgm:cxn modelId="{072C06A7-93CD-4CA5-A09C-563169FBA88D}" type="presOf" srcId="{3A1FD294-F918-4062-A595-0E1F974929A2}" destId="{CE8084C4-7FDB-4AFF-8B8F-2F6D0FE82220}" srcOrd="1" destOrd="0" presId="urn:microsoft.com/office/officeart/2008/layout/HorizontalMultiLevelHierarchy"/>
    <dgm:cxn modelId="{2D00D0B8-6448-4615-80B3-BBF852F03329}" srcId="{D81CABAA-AE64-4183-B835-305681A0CFAC}" destId="{AA3D54B1-4C6E-467A-95F0-41AB42976490}" srcOrd="1" destOrd="0" parTransId="{6B9B3921-F203-4FDD-87FE-89D8EF02C619}" sibTransId="{8E7B546C-3B02-4BD5-8207-3F491EEDB2DB}"/>
    <dgm:cxn modelId="{93E0FDB8-B810-4BE9-85EF-FC4E9EB0EBBD}" type="presOf" srcId="{B72584BF-DB10-4E2C-A06B-C1B0C1A3936F}" destId="{2C15B8D3-EC0C-4C6A-8EED-4616B108A82D}" srcOrd="1" destOrd="0" presId="urn:microsoft.com/office/officeart/2008/layout/HorizontalMultiLevelHierarchy"/>
    <dgm:cxn modelId="{E55EFAC1-1B01-41AE-9991-40A01A386931}" srcId="{C893BA49-B30E-43E0-AA76-7E7745D558E0}" destId="{A7514B14-854D-4727-9579-CF7E0794DF40}" srcOrd="5" destOrd="0" parTransId="{47D28C70-E022-4D47-98FE-F19FEB11D16F}" sibTransId="{A972E6F6-F28D-4E47-9682-B7E88A30BD23}"/>
    <dgm:cxn modelId="{6E1AE8C8-0365-4EA5-BF37-7BBEB177C438}" type="presOf" srcId="{48A64476-08C0-4F0B-8E3B-10ABF05A7194}" destId="{F6F0C3BD-FAD6-4AC0-9B66-BC8985C08A5E}" srcOrd="0" destOrd="0" presId="urn:microsoft.com/office/officeart/2008/layout/HorizontalMultiLevelHierarchy"/>
    <dgm:cxn modelId="{772EC7CA-070E-4F4B-B0FE-D744AEDA74AB}" srcId="{C893BA49-B30E-43E0-AA76-7E7745D558E0}" destId="{D81CABAA-AE64-4183-B835-305681A0CFAC}" srcOrd="6" destOrd="0" parTransId="{978841F1-6B94-484D-907C-098AF6F10E81}" sibTransId="{310AB207-7DF0-4A15-A253-69C94F4880F6}"/>
    <dgm:cxn modelId="{8A6133CC-C104-4895-8F5D-C3009ECDF9B5}" type="presOf" srcId="{0B87C780-12B5-4D32-AC17-9AE4D7EA733C}" destId="{083B0E25-F7B5-49C8-984D-EF37026B74D0}" srcOrd="1" destOrd="0" presId="urn:microsoft.com/office/officeart/2008/layout/HorizontalMultiLevelHierarchy"/>
    <dgm:cxn modelId="{5C94B1D3-6AEA-4FFA-8BEC-05BC62336DB9}" type="presOf" srcId="{A7514B14-854D-4727-9579-CF7E0794DF40}" destId="{B9AFD631-2C36-4971-B819-9E3E31147836}" srcOrd="0" destOrd="0" presId="urn:microsoft.com/office/officeart/2008/layout/HorizontalMultiLevelHierarchy"/>
    <dgm:cxn modelId="{049F83D9-676F-429F-838D-9CB0F0C7A8BE}" type="presOf" srcId="{47D28C70-E022-4D47-98FE-F19FEB11D16F}" destId="{2822E9E6-C9DC-485D-B193-227F8B20E1D1}" srcOrd="0" destOrd="0" presId="urn:microsoft.com/office/officeart/2008/layout/HorizontalMultiLevelHierarchy"/>
    <dgm:cxn modelId="{28E6A9DD-BAEE-4C67-B6A0-B0542A0C9966}" type="presOf" srcId="{186FC8A5-58DD-47DF-8554-E95C7DDE8EE2}" destId="{D089D7FD-DADD-4E37-955C-3E7386A0AB31}" srcOrd="1" destOrd="0" presId="urn:microsoft.com/office/officeart/2008/layout/HorizontalMultiLevelHierarchy"/>
    <dgm:cxn modelId="{DC6FE4ED-9E41-4870-85E6-242C91DB5158}" type="presOf" srcId="{020E0722-6994-4643-BEC9-2F366AA98852}" destId="{842610EE-2342-4A40-8670-008D910F92FC}" srcOrd="0" destOrd="0" presId="urn:microsoft.com/office/officeart/2008/layout/HorizontalMultiLevelHierarchy"/>
    <dgm:cxn modelId="{312495F1-B164-49AD-9207-FEE339083377}" srcId="{C893BA49-B30E-43E0-AA76-7E7745D558E0}" destId="{AB32F733-F1FD-4AB2-9DD7-EA8ED28C93BB}" srcOrd="4" destOrd="0" parTransId="{0B87C780-12B5-4D32-AC17-9AE4D7EA733C}" sibTransId="{032E5D92-A70E-42E7-ACC9-B87F581CD17E}"/>
    <dgm:cxn modelId="{9CAADCF1-34AB-4122-82FA-00BDA6581146}" type="presOf" srcId="{D81CABAA-AE64-4183-B835-305681A0CFAC}" destId="{FE1DCAFC-F790-4F6D-ABF2-08D3236EBCA1}" srcOrd="0" destOrd="0" presId="urn:microsoft.com/office/officeart/2008/layout/HorizontalMultiLevelHierarchy"/>
    <dgm:cxn modelId="{BA90F5F5-7820-4DAB-83E0-32A6ECC3C2A1}" type="presOf" srcId="{C893BA49-B30E-43E0-AA76-7E7745D558E0}" destId="{329BB45D-83E0-4AFC-9988-F3D00E185A7A}" srcOrd="0" destOrd="0" presId="urn:microsoft.com/office/officeart/2008/layout/HorizontalMultiLevelHierarchy"/>
    <dgm:cxn modelId="{5D206BF7-596B-4195-AF7D-F8BC6AD1787D}" type="presOf" srcId="{AC6892E1-0D4B-4041-95C7-318A18646354}" destId="{3A9A5BD3-188B-4FB1-9743-1333C4F8BA2F}" srcOrd="0" destOrd="0" presId="urn:microsoft.com/office/officeart/2008/layout/HorizontalMultiLevelHierarchy"/>
    <dgm:cxn modelId="{36E0ACF8-253E-4FC6-B63C-C8913EA0913B}" type="presOf" srcId="{AB32F733-F1FD-4AB2-9DD7-EA8ED28C93BB}" destId="{5287DF33-D2C3-4E2E-BC04-21D579A3266E}" srcOrd="0" destOrd="0" presId="urn:microsoft.com/office/officeart/2008/layout/HorizontalMultiLevelHierarchy"/>
    <dgm:cxn modelId="{0B507CF4-A962-4611-918B-F6588118B3A1}" type="presParOf" srcId="{E18DBC0B-C11E-4B80-9363-1D15A89D8AB3}" destId="{BD6E5561-355F-43B4-A07B-17DC10E91B3C}" srcOrd="0" destOrd="0" presId="urn:microsoft.com/office/officeart/2008/layout/HorizontalMultiLevelHierarchy"/>
    <dgm:cxn modelId="{F4640A66-988B-4373-9874-0C1180D229FD}" type="presParOf" srcId="{BD6E5561-355F-43B4-A07B-17DC10E91B3C}" destId="{1099C22B-897F-48A8-8BE4-02FD21761C4E}" srcOrd="0" destOrd="0" presId="urn:microsoft.com/office/officeart/2008/layout/HorizontalMultiLevelHierarchy"/>
    <dgm:cxn modelId="{055F0C88-BB83-4175-8B1A-80D915FAB3B0}" type="presParOf" srcId="{BD6E5561-355F-43B4-A07B-17DC10E91B3C}" destId="{3F98CBDA-5B2A-4DA8-977B-D16510B88F68}" srcOrd="1" destOrd="0" presId="urn:microsoft.com/office/officeart/2008/layout/HorizontalMultiLevelHierarchy"/>
    <dgm:cxn modelId="{F9A715EF-56A9-4623-81B3-0422AB24438D}" type="presParOf" srcId="{3F98CBDA-5B2A-4DA8-977B-D16510B88F68}" destId="{13FE6AEF-BAC2-47D3-9149-900016424274}" srcOrd="0" destOrd="0" presId="urn:microsoft.com/office/officeart/2008/layout/HorizontalMultiLevelHierarchy"/>
    <dgm:cxn modelId="{26C372E7-9BD0-458C-8E9F-6F8F8CC4D6F9}" type="presParOf" srcId="{13FE6AEF-BAC2-47D3-9149-900016424274}" destId="{8B9AE841-7F3B-4EA8-962A-F92DF066E371}" srcOrd="0" destOrd="0" presId="urn:microsoft.com/office/officeart/2008/layout/HorizontalMultiLevelHierarchy"/>
    <dgm:cxn modelId="{1BB89BE3-0DF9-4FDB-A098-7306F602C864}" type="presParOf" srcId="{3F98CBDA-5B2A-4DA8-977B-D16510B88F68}" destId="{6E92F179-4A00-49BF-954D-9B4D2E6DAB87}" srcOrd="1" destOrd="0" presId="urn:microsoft.com/office/officeart/2008/layout/HorizontalMultiLevelHierarchy"/>
    <dgm:cxn modelId="{84A9B045-1454-4C77-8D1B-EF34673CBBFB}" type="presParOf" srcId="{6E92F179-4A00-49BF-954D-9B4D2E6DAB87}" destId="{329BB45D-83E0-4AFC-9988-F3D00E185A7A}" srcOrd="0" destOrd="0" presId="urn:microsoft.com/office/officeart/2008/layout/HorizontalMultiLevelHierarchy"/>
    <dgm:cxn modelId="{FFEA7A82-5587-47FA-B2A9-C0F60BFF3480}" type="presParOf" srcId="{6E92F179-4A00-49BF-954D-9B4D2E6DAB87}" destId="{C4E25025-5320-43A7-A7B2-CABBF826ED46}" srcOrd="1" destOrd="0" presId="urn:microsoft.com/office/officeart/2008/layout/HorizontalMultiLevelHierarchy"/>
    <dgm:cxn modelId="{67832D59-A311-4B90-A14E-9F586CB9FED9}" type="presParOf" srcId="{C4E25025-5320-43A7-A7B2-CABBF826ED46}" destId="{6ABB664F-3238-48DB-9971-CCFAADAF628A}" srcOrd="0" destOrd="0" presId="urn:microsoft.com/office/officeart/2008/layout/HorizontalMultiLevelHierarchy"/>
    <dgm:cxn modelId="{81C06AF0-C6E1-4219-82E9-D4DAA01F2A6D}" type="presParOf" srcId="{6ABB664F-3238-48DB-9971-CCFAADAF628A}" destId="{D089D7FD-DADD-4E37-955C-3E7386A0AB31}" srcOrd="0" destOrd="0" presId="urn:microsoft.com/office/officeart/2008/layout/HorizontalMultiLevelHierarchy"/>
    <dgm:cxn modelId="{3CE451AD-ACFA-452C-BC2A-096458BACB31}" type="presParOf" srcId="{C4E25025-5320-43A7-A7B2-CABBF826ED46}" destId="{F352F895-8B45-4CC7-B864-D6D3A474E464}" srcOrd="1" destOrd="0" presId="urn:microsoft.com/office/officeart/2008/layout/HorizontalMultiLevelHierarchy"/>
    <dgm:cxn modelId="{9596E654-4136-40A0-AB6F-6135DE57E79E}" type="presParOf" srcId="{F352F895-8B45-4CC7-B864-D6D3A474E464}" destId="{74F442CA-754E-4D1E-8958-0D2D4AADE38C}" srcOrd="0" destOrd="0" presId="urn:microsoft.com/office/officeart/2008/layout/HorizontalMultiLevelHierarchy"/>
    <dgm:cxn modelId="{15BF9C00-B57C-4494-B647-7AEC6BA2CCEC}" type="presParOf" srcId="{F352F895-8B45-4CC7-B864-D6D3A474E464}" destId="{22E1908F-64D2-4B62-90FF-827C8574F36A}" srcOrd="1" destOrd="0" presId="urn:microsoft.com/office/officeart/2008/layout/HorizontalMultiLevelHierarchy"/>
    <dgm:cxn modelId="{DD3E107E-8D57-43C2-8A39-59F186250917}" type="presParOf" srcId="{C4E25025-5320-43A7-A7B2-CABBF826ED46}" destId="{36523F7F-1A33-432C-8DC2-383163735F4B}" srcOrd="2" destOrd="0" presId="urn:microsoft.com/office/officeart/2008/layout/HorizontalMultiLevelHierarchy"/>
    <dgm:cxn modelId="{C6918784-F607-4B3D-AAB6-22B6B5E899C4}" type="presParOf" srcId="{36523F7F-1A33-432C-8DC2-383163735F4B}" destId="{2C15B8D3-EC0C-4C6A-8EED-4616B108A82D}" srcOrd="0" destOrd="0" presId="urn:microsoft.com/office/officeart/2008/layout/HorizontalMultiLevelHierarchy"/>
    <dgm:cxn modelId="{FA5BAFED-96F4-4A7B-9433-7E78223F101C}" type="presParOf" srcId="{C4E25025-5320-43A7-A7B2-CABBF826ED46}" destId="{5FE6B5B9-8701-4CD0-A82C-072D8FB31760}" srcOrd="3" destOrd="0" presId="urn:microsoft.com/office/officeart/2008/layout/HorizontalMultiLevelHierarchy"/>
    <dgm:cxn modelId="{F05DCC83-E142-4D1F-AD1F-D9B4FE37DFA0}" type="presParOf" srcId="{5FE6B5B9-8701-4CD0-A82C-072D8FB31760}" destId="{F6F0C3BD-FAD6-4AC0-9B66-BC8985C08A5E}" srcOrd="0" destOrd="0" presId="urn:microsoft.com/office/officeart/2008/layout/HorizontalMultiLevelHierarchy"/>
    <dgm:cxn modelId="{F54BA861-64E7-48D2-8E69-ED84CCB786EA}" type="presParOf" srcId="{5FE6B5B9-8701-4CD0-A82C-072D8FB31760}" destId="{1325CCD3-A2AE-441D-A64E-A4D019C85F06}" srcOrd="1" destOrd="0" presId="urn:microsoft.com/office/officeart/2008/layout/HorizontalMultiLevelHierarchy"/>
    <dgm:cxn modelId="{7E164E40-3695-4562-9108-580F88EE5289}" type="presParOf" srcId="{C4E25025-5320-43A7-A7B2-CABBF826ED46}" destId="{1F49C228-DC97-49B6-A341-F7411CC46E26}" srcOrd="4" destOrd="0" presId="urn:microsoft.com/office/officeart/2008/layout/HorizontalMultiLevelHierarchy"/>
    <dgm:cxn modelId="{0FF1BB1F-6317-4209-A5F7-44244377AF31}" type="presParOf" srcId="{1F49C228-DC97-49B6-A341-F7411CC46E26}" destId="{CE8084C4-7FDB-4AFF-8B8F-2F6D0FE82220}" srcOrd="0" destOrd="0" presId="urn:microsoft.com/office/officeart/2008/layout/HorizontalMultiLevelHierarchy"/>
    <dgm:cxn modelId="{2A1D183D-F153-4F1B-89EA-AF62054D96D3}" type="presParOf" srcId="{C4E25025-5320-43A7-A7B2-CABBF826ED46}" destId="{0215F92C-51D6-4FD4-81A2-FB39A4A0C9FB}" srcOrd="5" destOrd="0" presId="urn:microsoft.com/office/officeart/2008/layout/HorizontalMultiLevelHierarchy"/>
    <dgm:cxn modelId="{F58EE007-EF4F-4D27-AFFE-DB9F8A2CF1AB}" type="presParOf" srcId="{0215F92C-51D6-4FD4-81A2-FB39A4A0C9FB}" destId="{842610EE-2342-4A40-8670-008D910F92FC}" srcOrd="0" destOrd="0" presId="urn:microsoft.com/office/officeart/2008/layout/HorizontalMultiLevelHierarchy"/>
    <dgm:cxn modelId="{424FE3E7-A4FA-432E-8A5C-50F2FC0F1B50}" type="presParOf" srcId="{0215F92C-51D6-4FD4-81A2-FB39A4A0C9FB}" destId="{71E9AC84-AC83-47A8-8FCE-AED540D3120F}" srcOrd="1" destOrd="0" presId="urn:microsoft.com/office/officeart/2008/layout/HorizontalMultiLevelHierarchy"/>
    <dgm:cxn modelId="{4EF40952-7FE3-4634-BEB8-86C2FDDD9FEB}" type="presParOf" srcId="{C4E25025-5320-43A7-A7B2-CABBF826ED46}" destId="{48B595ED-FDE7-4957-9AE1-0D9159E86DF0}" srcOrd="6" destOrd="0" presId="urn:microsoft.com/office/officeart/2008/layout/HorizontalMultiLevelHierarchy"/>
    <dgm:cxn modelId="{26DE72A2-AD3E-4696-AD91-B4F997477DF0}" type="presParOf" srcId="{48B595ED-FDE7-4957-9AE1-0D9159E86DF0}" destId="{E7007E9F-1DCD-4299-B029-0E3080CBDE20}" srcOrd="0" destOrd="0" presId="urn:microsoft.com/office/officeart/2008/layout/HorizontalMultiLevelHierarchy"/>
    <dgm:cxn modelId="{CB0BA95D-4CAB-4CED-8A73-1CF742A87284}" type="presParOf" srcId="{C4E25025-5320-43A7-A7B2-CABBF826ED46}" destId="{7C377533-525F-4432-B298-FB5DEE3E2213}" srcOrd="7" destOrd="0" presId="urn:microsoft.com/office/officeart/2008/layout/HorizontalMultiLevelHierarchy"/>
    <dgm:cxn modelId="{FDD029DD-C828-4CDB-8F38-F9417165F601}" type="presParOf" srcId="{7C377533-525F-4432-B298-FB5DEE3E2213}" destId="{3CEDAA92-1235-4669-B94B-D47E820EE659}" srcOrd="0" destOrd="0" presId="urn:microsoft.com/office/officeart/2008/layout/HorizontalMultiLevelHierarchy"/>
    <dgm:cxn modelId="{6C2AF683-7B83-4E83-9632-C75196C318F4}" type="presParOf" srcId="{7C377533-525F-4432-B298-FB5DEE3E2213}" destId="{A474A9FB-8367-4011-BCEE-FA0D5F5ED1B6}" srcOrd="1" destOrd="0" presId="urn:microsoft.com/office/officeart/2008/layout/HorizontalMultiLevelHierarchy"/>
    <dgm:cxn modelId="{38573CE9-B3A2-4D3D-B12B-50DB816133A4}" type="presParOf" srcId="{C4E25025-5320-43A7-A7B2-CABBF826ED46}" destId="{B771AD68-FB46-4E1C-B538-7DE301A88207}" srcOrd="8" destOrd="0" presId="urn:microsoft.com/office/officeart/2008/layout/HorizontalMultiLevelHierarchy"/>
    <dgm:cxn modelId="{E058A73A-C78F-4DE4-9FE6-690291FF3C2A}" type="presParOf" srcId="{B771AD68-FB46-4E1C-B538-7DE301A88207}" destId="{083B0E25-F7B5-49C8-984D-EF37026B74D0}" srcOrd="0" destOrd="0" presId="urn:microsoft.com/office/officeart/2008/layout/HorizontalMultiLevelHierarchy"/>
    <dgm:cxn modelId="{DB220E10-CD5B-4AB7-906C-04C4F2425C17}" type="presParOf" srcId="{C4E25025-5320-43A7-A7B2-CABBF826ED46}" destId="{43203789-619D-416E-8D13-FE78A014474F}" srcOrd="9" destOrd="0" presId="urn:microsoft.com/office/officeart/2008/layout/HorizontalMultiLevelHierarchy"/>
    <dgm:cxn modelId="{E3595F24-E1D9-4951-8DC3-5AA8FE16135B}" type="presParOf" srcId="{43203789-619D-416E-8D13-FE78A014474F}" destId="{5287DF33-D2C3-4E2E-BC04-21D579A3266E}" srcOrd="0" destOrd="0" presId="urn:microsoft.com/office/officeart/2008/layout/HorizontalMultiLevelHierarchy"/>
    <dgm:cxn modelId="{35A50D42-D86C-4504-B292-6D3CA4CB9057}" type="presParOf" srcId="{43203789-619D-416E-8D13-FE78A014474F}" destId="{1FDA8593-6BB5-45A6-91C2-F4AFA542B975}" srcOrd="1" destOrd="0" presId="urn:microsoft.com/office/officeart/2008/layout/HorizontalMultiLevelHierarchy"/>
    <dgm:cxn modelId="{A9F195BF-3310-4DA3-99A8-704E322BE910}" type="presParOf" srcId="{C4E25025-5320-43A7-A7B2-CABBF826ED46}" destId="{2822E9E6-C9DC-485D-B193-227F8B20E1D1}" srcOrd="10" destOrd="0" presId="urn:microsoft.com/office/officeart/2008/layout/HorizontalMultiLevelHierarchy"/>
    <dgm:cxn modelId="{7F10D60D-6E82-408F-AF3F-68F14D19CEFA}" type="presParOf" srcId="{2822E9E6-C9DC-485D-B193-227F8B20E1D1}" destId="{0DDB8AEF-6E51-4E14-B0FA-A59CE8AFBE4A}" srcOrd="0" destOrd="0" presId="urn:microsoft.com/office/officeart/2008/layout/HorizontalMultiLevelHierarchy"/>
    <dgm:cxn modelId="{24CDF8E6-237D-4BD4-B6DE-C65D3C724231}" type="presParOf" srcId="{C4E25025-5320-43A7-A7B2-CABBF826ED46}" destId="{6255EF45-1FD3-4F87-BEF5-95479D37C16D}" srcOrd="11" destOrd="0" presId="urn:microsoft.com/office/officeart/2008/layout/HorizontalMultiLevelHierarchy"/>
    <dgm:cxn modelId="{4519D8CB-0393-43DF-9FC5-73A62FFBD2DE}" type="presParOf" srcId="{6255EF45-1FD3-4F87-BEF5-95479D37C16D}" destId="{B9AFD631-2C36-4971-B819-9E3E31147836}" srcOrd="0" destOrd="0" presId="urn:microsoft.com/office/officeart/2008/layout/HorizontalMultiLevelHierarchy"/>
    <dgm:cxn modelId="{14B75EEE-7F00-48F4-9DBC-D8F35E7749F8}" type="presParOf" srcId="{6255EF45-1FD3-4F87-BEF5-95479D37C16D}" destId="{87697FBC-721F-41AA-A853-59E88988E43B}" srcOrd="1" destOrd="0" presId="urn:microsoft.com/office/officeart/2008/layout/HorizontalMultiLevelHierarchy"/>
    <dgm:cxn modelId="{9BFF58E3-F975-4A9F-AA5F-822879A8C50B}" type="presParOf" srcId="{C4E25025-5320-43A7-A7B2-CABBF826ED46}" destId="{A8C3B03B-851B-4CBF-BD46-5BEE8181B933}" srcOrd="12" destOrd="0" presId="urn:microsoft.com/office/officeart/2008/layout/HorizontalMultiLevelHierarchy"/>
    <dgm:cxn modelId="{1B9C7F38-E341-4B49-BE77-60BF54D17C78}" type="presParOf" srcId="{A8C3B03B-851B-4CBF-BD46-5BEE8181B933}" destId="{EAA30F47-E25F-44AE-81C3-C1E7A3D7B531}" srcOrd="0" destOrd="0" presId="urn:microsoft.com/office/officeart/2008/layout/HorizontalMultiLevelHierarchy"/>
    <dgm:cxn modelId="{C1411667-E5F3-4491-81DC-D5403F0065B6}" type="presParOf" srcId="{C4E25025-5320-43A7-A7B2-CABBF826ED46}" destId="{D2A2D162-E2D7-47CC-83D9-C03465A979A4}" srcOrd="13" destOrd="0" presId="urn:microsoft.com/office/officeart/2008/layout/HorizontalMultiLevelHierarchy"/>
    <dgm:cxn modelId="{065E5EBC-935B-40D3-A69D-5684240A6736}" type="presParOf" srcId="{D2A2D162-E2D7-47CC-83D9-C03465A979A4}" destId="{FE1DCAFC-F790-4F6D-ABF2-08D3236EBCA1}" srcOrd="0" destOrd="0" presId="urn:microsoft.com/office/officeart/2008/layout/HorizontalMultiLevelHierarchy"/>
    <dgm:cxn modelId="{3014734E-7FDD-47B9-BB27-E88BBEEE3650}" type="presParOf" srcId="{D2A2D162-E2D7-47CC-83D9-C03465A979A4}" destId="{62A1494F-F255-4315-922D-32D064477A35}" srcOrd="1" destOrd="0" presId="urn:microsoft.com/office/officeart/2008/layout/HorizontalMultiLevelHierarchy"/>
    <dgm:cxn modelId="{D550595C-7692-4F4D-91F2-207AE0750919}" type="presParOf" srcId="{62A1494F-F255-4315-922D-32D064477A35}" destId="{3A9A5BD3-188B-4FB1-9743-1333C4F8BA2F}" srcOrd="0" destOrd="0" presId="urn:microsoft.com/office/officeart/2008/layout/HorizontalMultiLevelHierarchy"/>
    <dgm:cxn modelId="{3803FFF3-2A03-4235-907E-B8B29D5E1AF6}" type="presParOf" srcId="{3A9A5BD3-188B-4FB1-9743-1333C4F8BA2F}" destId="{92187088-EF6C-4B8F-8500-48035E0AF6F8}" srcOrd="0" destOrd="0" presId="urn:microsoft.com/office/officeart/2008/layout/HorizontalMultiLevelHierarchy"/>
    <dgm:cxn modelId="{07AA78AF-9704-4AC6-B8DE-DE562C86F3CC}" type="presParOf" srcId="{62A1494F-F255-4315-922D-32D064477A35}" destId="{E58C3D6E-08AE-4538-8AD5-732DB68CE07C}" srcOrd="1" destOrd="0" presId="urn:microsoft.com/office/officeart/2008/layout/HorizontalMultiLevelHierarchy"/>
    <dgm:cxn modelId="{2BB7B45C-4BEB-4410-A164-815E17D5B5EF}" type="presParOf" srcId="{E58C3D6E-08AE-4538-8AD5-732DB68CE07C}" destId="{597ABE19-03A6-4D8C-9FC5-8D395F47CAC0}" srcOrd="0" destOrd="0" presId="urn:microsoft.com/office/officeart/2008/layout/HorizontalMultiLevelHierarchy"/>
    <dgm:cxn modelId="{12DDF6DC-8DE4-44F5-8195-ACDAC49300BF}" type="presParOf" srcId="{E58C3D6E-08AE-4538-8AD5-732DB68CE07C}" destId="{82660368-03FF-4F6B-96FB-F9B159C9FA3F}" srcOrd="1" destOrd="0" presId="urn:microsoft.com/office/officeart/2008/layout/HorizontalMultiLevelHierarchy"/>
    <dgm:cxn modelId="{AC8E0E9F-EA1D-46D4-B703-26EAE97BB639}" type="presParOf" srcId="{62A1494F-F255-4315-922D-32D064477A35}" destId="{AFFB8F8F-ED37-4B1B-98ED-BEEFA8102986}" srcOrd="2" destOrd="0" presId="urn:microsoft.com/office/officeart/2008/layout/HorizontalMultiLevelHierarchy"/>
    <dgm:cxn modelId="{5F9CD4AE-3561-44B3-9CB9-88417767ECC1}" type="presParOf" srcId="{AFFB8F8F-ED37-4B1B-98ED-BEEFA8102986}" destId="{F6357114-ED5F-4952-978D-4010CCB8F23B}" srcOrd="0" destOrd="0" presId="urn:microsoft.com/office/officeart/2008/layout/HorizontalMultiLevelHierarchy"/>
    <dgm:cxn modelId="{8D164EF2-1FCA-4B01-90A4-9F983FDA30D1}" type="presParOf" srcId="{62A1494F-F255-4315-922D-32D064477A35}" destId="{9EADDB00-9D36-4FBD-B75B-10AED428EE17}" srcOrd="3" destOrd="0" presId="urn:microsoft.com/office/officeart/2008/layout/HorizontalMultiLevelHierarchy"/>
    <dgm:cxn modelId="{C209D2C9-EE41-46D5-9547-E9A55B307746}" type="presParOf" srcId="{9EADDB00-9D36-4FBD-B75B-10AED428EE17}" destId="{126C913A-ADBB-481E-BFF8-CD4C282346F6}" srcOrd="0" destOrd="0" presId="urn:microsoft.com/office/officeart/2008/layout/HorizontalMultiLevelHierarchy"/>
    <dgm:cxn modelId="{3BA91F95-B307-4B7A-AE43-5F4DF946A81A}" type="presParOf" srcId="{9EADDB00-9D36-4FBD-B75B-10AED428EE17}" destId="{AE9CF084-1B9A-408F-8F62-2E21CFC47E4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3A7992-4D9C-4ADA-8052-59F7A22831C6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</dgm:pt>
    <dgm:pt modelId="{EAEF7E68-EEDB-462C-BB09-1506F33D5908}">
      <dgm:prSet phldrT="[Texto]"/>
      <dgm:spPr/>
      <dgm:t>
        <a:bodyPr/>
        <a:lstStyle/>
        <a:p>
          <a:r>
            <a:rPr lang="es-ES" dirty="0"/>
            <a:t>Incertidumbre Internacional</a:t>
          </a:r>
        </a:p>
      </dgm:t>
    </dgm:pt>
    <dgm:pt modelId="{ED8ECFE8-C81B-4811-9048-2BCCA434A7D4}" type="parTrans" cxnId="{FEC486ED-C25E-4702-AF34-F3C9EBCBC936}">
      <dgm:prSet/>
      <dgm:spPr/>
      <dgm:t>
        <a:bodyPr/>
        <a:lstStyle/>
        <a:p>
          <a:endParaRPr lang="es-ES"/>
        </a:p>
      </dgm:t>
    </dgm:pt>
    <dgm:pt modelId="{EDF0B5D6-D025-45B7-82BA-9EC92A1763E2}" type="sibTrans" cxnId="{FEC486ED-C25E-4702-AF34-F3C9EBCBC936}">
      <dgm:prSet/>
      <dgm:spPr/>
      <dgm:t>
        <a:bodyPr/>
        <a:lstStyle/>
        <a:p>
          <a:endParaRPr lang="es-ES"/>
        </a:p>
      </dgm:t>
    </dgm:pt>
    <dgm:pt modelId="{6AA5ECAF-5068-409A-8654-AFF4FB6598A9}">
      <dgm:prSet phldrT="[Texto]"/>
      <dgm:spPr/>
      <dgm:t>
        <a:bodyPr/>
        <a:lstStyle/>
        <a:p>
          <a:r>
            <a:rPr lang="es-ES" dirty="0"/>
            <a:t>Cambio de Plan Plurianual de Financiación GVA</a:t>
          </a:r>
        </a:p>
      </dgm:t>
    </dgm:pt>
    <dgm:pt modelId="{16C4562F-4BEE-44EC-8F6C-33CF85BDDA47}" type="parTrans" cxnId="{F7D3947D-B135-4D76-B8F4-7AA97FAD159C}">
      <dgm:prSet/>
      <dgm:spPr/>
      <dgm:t>
        <a:bodyPr/>
        <a:lstStyle/>
        <a:p>
          <a:endParaRPr lang="es-ES"/>
        </a:p>
      </dgm:t>
    </dgm:pt>
    <dgm:pt modelId="{FB73D350-CD36-47A4-A636-A3F3276164C0}" type="sibTrans" cxnId="{F7D3947D-B135-4D76-B8F4-7AA97FAD159C}">
      <dgm:prSet/>
      <dgm:spPr/>
      <dgm:t>
        <a:bodyPr/>
        <a:lstStyle/>
        <a:p>
          <a:endParaRPr lang="es-ES"/>
        </a:p>
      </dgm:t>
    </dgm:pt>
    <dgm:pt modelId="{5ECB264B-9BF2-4C7E-870A-903D221EF2DE}">
      <dgm:prSet phldrT="[Texto]"/>
      <dgm:spPr/>
      <dgm:t>
        <a:bodyPr/>
        <a:lstStyle/>
        <a:p>
          <a:r>
            <a:rPr lang="es-ES" dirty="0"/>
            <a:t>Revisiones de Precios Inversiones en Ejecución</a:t>
          </a:r>
        </a:p>
      </dgm:t>
    </dgm:pt>
    <dgm:pt modelId="{90B19CD4-94BC-4220-BD80-1266C5169722}" type="parTrans" cxnId="{08A72C26-14B7-4FBE-A301-97D170E80030}">
      <dgm:prSet/>
      <dgm:spPr/>
      <dgm:t>
        <a:bodyPr/>
        <a:lstStyle/>
        <a:p>
          <a:endParaRPr lang="es-ES"/>
        </a:p>
      </dgm:t>
    </dgm:pt>
    <dgm:pt modelId="{0643D7CC-107C-4293-B636-FC651FC70FC3}" type="sibTrans" cxnId="{08A72C26-14B7-4FBE-A301-97D170E80030}">
      <dgm:prSet/>
      <dgm:spPr/>
      <dgm:t>
        <a:bodyPr/>
        <a:lstStyle/>
        <a:p>
          <a:endParaRPr lang="es-ES"/>
        </a:p>
      </dgm:t>
    </dgm:pt>
    <dgm:pt modelId="{952BACF9-B37A-44E8-B3B3-2A7AA47ADB29}">
      <dgm:prSet phldrT="[Texto]"/>
      <dgm:spPr/>
      <dgm:t>
        <a:bodyPr/>
        <a:lstStyle/>
        <a:p>
          <a:r>
            <a:rPr lang="es-ES" dirty="0"/>
            <a:t>Política de Reducción de Ingresos por Matrículas</a:t>
          </a:r>
        </a:p>
      </dgm:t>
    </dgm:pt>
    <dgm:pt modelId="{764D50D0-BA5D-4BEE-96E7-79CA20C5CE30}" type="parTrans" cxnId="{7349E2ED-BC7B-4108-A0E5-AEEF7B00268A}">
      <dgm:prSet/>
      <dgm:spPr/>
      <dgm:t>
        <a:bodyPr/>
        <a:lstStyle/>
        <a:p>
          <a:endParaRPr lang="es-ES"/>
        </a:p>
      </dgm:t>
    </dgm:pt>
    <dgm:pt modelId="{D825ADC2-A567-4460-8421-99B4D002F228}" type="sibTrans" cxnId="{7349E2ED-BC7B-4108-A0E5-AEEF7B00268A}">
      <dgm:prSet/>
      <dgm:spPr/>
      <dgm:t>
        <a:bodyPr/>
        <a:lstStyle/>
        <a:p>
          <a:endParaRPr lang="es-ES"/>
        </a:p>
      </dgm:t>
    </dgm:pt>
    <dgm:pt modelId="{84F41961-7E71-4B08-8DA2-02B57DCE55F0}">
      <dgm:prSet phldrT="[Texto]"/>
      <dgm:spPr/>
      <dgm:t>
        <a:bodyPr/>
        <a:lstStyle/>
        <a:p>
          <a:r>
            <a:rPr lang="es-ES" dirty="0"/>
            <a:t>Tensiones Inflacionistas :</a:t>
          </a:r>
        </a:p>
      </dgm:t>
    </dgm:pt>
    <dgm:pt modelId="{DC7C1040-F1AC-4B63-A891-E9769A0B08DF}" type="parTrans" cxnId="{416F529E-CA9A-46FF-AEDF-6E891CD091FB}">
      <dgm:prSet/>
      <dgm:spPr/>
      <dgm:t>
        <a:bodyPr/>
        <a:lstStyle/>
        <a:p>
          <a:endParaRPr lang="es-ES"/>
        </a:p>
      </dgm:t>
    </dgm:pt>
    <dgm:pt modelId="{2B039A1A-932A-4A47-A2A7-88191BD07681}" type="sibTrans" cxnId="{416F529E-CA9A-46FF-AEDF-6E891CD091FB}">
      <dgm:prSet/>
      <dgm:spPr/>
      <dgm:t>
        <a:bodyPr/>
        <a:lstStyle/>
        <a:p>
          <a:endParaRPr lang="es-ES"/>
        </a:p>
      </dgm:t>
    </dgm:pt>
    <dgm:pt modelId="{E79229AE-4BCB-4F9E-A30C-2D34CFB891ED}">
      <dgm:prSet phldrT="[Texto]"/>
      <dgm:spPr/>
      <dgm:t>
        <a:bodyPr/>
        <a:lstStyle/>
        <a:p>
          <a:r>
            <a:rPr lang="es-ES" dirty="0"/>
            <a:t>Incrementos Nóminas</a:t>
          </a:r>
        </a:p>
      </dgm:t>
    </dgm:pt>
    <dgm:pt modelId="{7D6D838B-CEEC-4BA1-9B6F-106E2526A6AE}" type="parTrans" cxnId="{B0A7018E-D6E0-4327-BE87-BDE8F0F1C32D}">
      <dgm:prSet/>
      <dgm:spPr/>
      <dgm:t>
        <a:bodyPr/>
        <a:lstStyle/>
        <a:p>
          <a:endParaRPr lang="es-ES"/>
        </a:p>
      </dgm:t>
    </dgm:pt>
    <dgm:pt modelId="{A0855C43-109E-49CF-B87F-AD9E42351D0F}" type="sibTrans" cxnId="{B0A7018E-D6E0-4327-BE87-BDE8F0F1C32D}">
      <dgm:prSet/>
      <dgm:spPr/>
      <dgm:t>
        <a:bodyPr/>
        <a:lstStyle/>
        <a:p>
          <a:endParaRPr lang="es-ES"/>
        </a:p>
      </dgm:t>
    </dgm:pt>
    <dgm:pt modelId="{D3A271B6-0B0D-4DC8-BD27-1A374A28C622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Insuficientes Dotaciones</a:t>
          </a:r>
        </a:p>
      </dgm:t>
    </dgm:pt>
    <dgm:pt modelId="{D3A5495A-0EFD-42CA-BA9D-2AD96342F7C4}" type="parTrans" cxnId="{87FAEBB6-8AF7-445E-9801-7878E06DECF0}">
      <dgm:prSet/>
      <dgm:spPr/>
      <dgm:t>
        <a:bodyPr/>
        <a:lstStyle/>
        <a:p>
          <a:endParaRPr lang="es-ES"/>
        </a:p>
      </dgm:t>
    </dgm:pt>
    <dgm:pt modelId="{232886E2-81F2-44E0-9F99-96D9E6E923E5}" type="sibTrans" cxnId="{87FAEBB6-8AF7-445E-9801-7878E06DECF0}">
      <dgm:prSet/>
      <dgm:spPr/>
      <dgm:t>
        <a:bodyPr/>
        <a:lstStyle/>
        <a:p>
          <a:endParaRPr lang="es-ES"/>
        </a:p>
      </dgm:t>
    </dgm:pt>
    <dgm:pt modelId="{BB34804F-6FEE-41C7-A44C-EB72B50E59E6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Dificultad Financiera del SUPV</a:t>
          </a:r>
        </a:p>
      </dgm:t>
    </dgm:pt>
    <dgm:pt modelId="{5A1E8D91-69EA-48EB-BE23-E9144CE613DB}" type="parTrans" cxnId="{D14AE76E-5AB2-447D-B3FA-0DAE83B251B0}">
      <dgm:prSet/>
      <dgm:spPr/>
      <dgm:t>
        <a:bodyPr/>
        <a:lstStyle/>
        <a:p>
          <a:endParaRPr lang="es-ES"/>
        </a:p>
      </dgm:t>
    </dgm:pt>
    <dgm:pt modelId="{7C76FA4B-C620-4EB7-9DA9-D577B1C64D4E}" type="sibTrans" cxnId="{D14AE76E-5AB2-447D-B3FA-0DAE83B251B0}">
      <dgm:prSet/>
      <dgm:spPr/>
      <dgm:t>
        <a:bodyPr/>
        <a:lstStyle/>
        <a:p>
          <a:endParaRPr lang="es-ES"/>
        </a:p>
      </dgm:t>
    </dgm:pt>
    <dgm:pt modelId="{A6EB1A5B-247B-413A-8C43-7088DDD8F82E}">
      <dgm:prSet phldrT="[Texto]"/>
      <dgm:spPr/>
      <dgm:t>
        <a:bodyPr/>
        <a:lstStyle/>
        <a:p>
          <a:r>
            <a:rPr lang="es-ES" dirty="0"/>
            <a:t>Coste Energía Eléctrica + Subida de Precios General</a:t>
          </a:r>
        </a:p>
      </dgm:t>
    </dgm:pt>
    <dgm:pt modelId="{2DBFDA65-A5B5-43A5-891E-F6D3D3098B10}" type="parTrans" cxnId="{E2F27EAA-D26E-4E9E-B5A3-D01014E7F2A8}">
      <dgm:prSet/>
      <dgm:spPr/>
      <dgm:t>
        <a:bodyPr/>
        <a:lstStyle/>
        <a:p>
          <a:endParaRPr lang="es-ES"/>
        </a:p>
      </dgm:t>
    </dgm:pt>
    <dgm:pt modelId="{73C3C5BA-0E74-4669-8AD3-2A86D8B9E461}" type="sibTrans" cxnId="{E2F27EAA-D26E-4E9E-B5A3-D01014E7F2A8}">
      <dgm:prSet/>
      <dgm:spPr/>
      <dgm:t>
        <a:bodyPr/>
        <a:lstStyle/>
        <a:p>
          <a:endParaRPr lang="es-ES"/>
        </a:p>
      </dgm:t>
    </dgm:pt>
    <dgm:pt modelId="{B48B46E0-9B26-44E6-9271-80231C190324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Escenarios Cambiantes</a:t>
          </a:r>
        </a:p>
      </dgm:t>
    </dgm:pt>
    <dgm:pt modelId="{EE2FB651-9761-48A3-ACA2-562C4D25E3DC}" type="parTrans" cxnId="{9ABE69C1-7EE6-4F4D-9E80-B4FCAAB8B80D}">
      <dgm:prSet/>
      <dgm:spPr/>
      <dgm:t>
        <a:bodyPr/>
        <a:lstStyle/>
        <a:p>
          <a:endParaRPr lang="es-ES"/>
        </a:p>
      </dgm:t>
    </dgm:pt>
    <dgm:pt modelId="{114BB0B8-D455-4A9D-AE95-DB1B24B9DA61}" type="sibTrans" cxnId="{9ABE69C1-7EE6-4F4D-9E80-B4FCAAB8B80D}">
      <dgm:prSet/>
      <dgm:spPr/>
      <dgm:t>
        <a:bodyPr/>
        <a:lstStyle/>
        <a:p>
          <a:endParaRPr lang="es-ES"/>
        </a:p>
      </dgm:t>
    </dgm:pt>
    <dgm:pt modelId="{71C4FA68-DAD6-45FD-8545-3C08DFE32D7E}">
      <dgm:prSet phldrT="[Texto]"/>
      <dgm:spPr/>
      <dgm:t>
        <a:bodyPr/>
        <a:lstStyle/>
        <a:p>
          <a:endParaRPr lang="es-ES" dirty="0">
            <a:solidFill>
              <a:schemeClr val="tx1"/>
            </a:solidFill>
          </a:endParaRPr>
        </a:p>
      </dgm:t>
    </dgm:pt>
    <dgm:pt modelId="{F5999287-075C-40A1-BFF6-FB5A48848961}" type="parTrans" cxnId="{4076FAC1-B5E8-4A79-B0D8-969E38AE512B}">
      <dgm:prSet/>
      <dgm:spPr/>
    </dgm:pt>
    <dgm:pt modelId="{E59DA766-ED7C-43CF-B443-042FBC32B0FC}" type="sibTrans" cxnId="{4076FAC1-B5E8-4A79-B0D8-969E38AE512B}">
      <dgm:prSet/>
      <dgm:spPr/>
    </dgm:pt>
    <dgm:pt modelId="{0075E65B-9346-4256-9C97-B0C4F62EECB5}" type="pres">
      <dgm:prSet presAssocID="{9F3A7992-4D9C-4ADA-8052-59F7A22831C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8976AA2-DEB3-410B-B027-CB99A0D6422F}" type="pres">
      <dgm:prSet presAssocID="{9F3A7992-4D9C-4ADA-8052-59F7A22831C6}" presName="children" presStyleCnt="0"/>
      <dgm:spPr/>
    </dgm:pt>
    <dgm:pt modelId="{734422F3-4197-4A34-A1CD-B6D17853AE95}" type="pres">
      <dgm:prSet presAssocID="{9F3A7992-4D9C-4ADA-8052-59F7A22831C6}" presName="child2group" presStyleCnt="0"/>
      <dgm:spPr/>
    </dgm:pt>
    <dgm:pt modelId="{7CFBF8F1-1098-4E0F-868C-E1C7F1794851}" type="pres">
      <dgm:prSet presAssocID="{9F3A7992-4D9C-4ADA-8052-59F7A22831C6}" presName="child2" presStyleLbl="bgAcc1" presStyleIdx="0" presStyleCnt="2"/>
      <dgm:spPr/>
    </dgm:pt>
    <dgm:pt modelId="{EA81B56E-F768-4ECD-BA26-6717DA16DB57}" type="pres">
      <dgm:prSet presAssocID="{9F3A7992-4D9C-4ADA-8052-59F7A22831C6}" presName="child2Text" presStyleLbl="bgAcc1" presStyleIdx="0" presStyleCnt="2">
        <dgm:presLayoutVars>
          <dgm:bulletEnabled val="1"/>
        </dgm:presLayoutVars>
      </dgm:prSet>
      <dgm:spPr/>
    </dgm:pt>
    <dgm:pt modelId="{7D4D7E7B-1BDB-48F8-959C-CBE90FF929A9}" type="pres">
      <dgm:prSet presAssocID="{9F3A7992-4D9C-4ADA-8052-59F7A22831C6}" presName="child3group" presStyleCnt="0"/>
      <dgm:spPr/>
    </dgm:pt>
    <dgm:pt modelId="{913FFEB4-CAE7-41ED-BB6A-7A482374CCB4}" type="pres">
      <dgm:prSet presAssocID="{9F3A7992-4D9C-4ADA-8052-59F7A22831C6}" presName="child3" presStyleLbl="bgAcc1" presStyleIdx="1" presStyleCnt="2"/>
      <dgm:spPr/>
    </dgm:pt>
    <dgm:pt modelId="{FFF8B466-6048-4E46-9218-7B26243638EE}" type="pres">
      <dgm:prSet presAssocID="{9F3A7992-4D9C-4ADA-8052-59F7A22831C6}" presName="child3Text" presStyleLbl="bgAcc1" presStyleIdx="1" presStyleCnt="2">
        <dgm:presLayoutVars>
          <dgm:bulletEnabled val="1"/>
        </dgm:presLayoutVars>
      </dgm:prSet>
      <dgm:spPr/>
    </dgm:pt>
    <dgm:pt modelId="{C906B0D6-0580-4A68-8A19-1059256C86EF}" type="pres">
      <dgm:prSet presAssocID="{9F3A7992-4D9C-4ADA-8052-59F7A22831C6}" presName="childPlaceholder" presStyleCnt="0"/>
      <dgm:spPr/>
    </dgm:pt>
    <dgm:pt modelId="{F9CFB8BB-1F37-4E8D-B04E-9BD5A57DC872}" type="pres">
      <dgm:prSet presAssocID="{9F3A7992-4D9C-4ADA-8052-59F7A22831C6}" presName="circle" presStyleCnt="0"/>
      <dgm:spPr/>
    </dgm:pt>
    <dgm:pt modelId="{79DE775D-643D-400E-B266-781875340D42}" type="pres">
      <dgm:prSet presAssocID="{9F3A7992-4D9C-4ADA-8052-59F7A22831C6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5F381389-BEC3-4A7E-8A3F-FF0EB7FE9134}" type="pres">
      <dgm:prSet presAssocID="{9F3A7992-4D9C-4ADA-8052-59F7A22831C6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D114E260-708A-4BFC-AE82-C2094E7E54AD}" type="pres">
      <dgm:prSet presAssocID="{9F3A7992-4D9C-4ADA-8052-59F7A22831C6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98E9D9F9-C1C5-4989-9946-801F1F7EC0E2}" type="pres">
      <dgm:prSet presAssocID="{9F3A7992-4D9C-4ADA-8052-59F7A22831C6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381647F6-7008-4544-AD86-F0174C628C70}" type="pres">
      <dgm:prSet presAssocID="{9F3A7992-4D9C-4ADA-8052-59F7A22831C6}" presName="quadrantPlaceholder" presStyleCnt="0"/>
      <dgm:spPr/>
    </dgm:pt>
    <dgm:pt modelId="{747BC6F8-6498-49D5-A9E1-A1E7F38B0A94}" type="pres">
      <dgm:prSet presAssocID="{9F3A7992-4D9C-4ADA-8052-59F7A22831C6}" presName="center1" presStyleLbl="fgShp" presStyleIdx="0" presStyleCnt="2"/>
      <dgm:spPr/>
    </dgm:pt>
    <dgm:pt modelId="{534E3ADD-94A4-4755-B159-6043EC821D2B}" type="pres">
      <dgm:prSet presAssocID="{9F3A7992-4D9C-4ADA-8052-59F7A22831C6}" presName="center2" presStyleLbl="fgShp" presStyleIdx="1" presStyleCnt="2"/>
      <dgm:spPr/>
    </dgm:pt>
  </dgm:ptLst>
  <dgm:cxnLst>
    <dgm:cxn modelId="{645D4914-BB6A-4AEE-8823-88E0CBA1DCE4}" type="presOf" srcId="{EAEF7E68-EEDB-462C-BB09-1506F33D5908}" destId="{79DE775D-643D-400E-B266-781875340D42}" srcOrd="0" destOrd="0" presId="urn:microsoft.com/office/officeart/2005/8/layout/cycle4"/>
    <dgm:cxn modelId="{4C847421-3F7A-4877-887F-DF9224A2DC20}" type="presOf" srcId="{71C4FA68-DAD6-45FD-8545-3C08DFE32D7E}" destId="{FFF8B466-6048-4E46-9218-7B26243638EE}" srcOrd="1" destOrd="0" presId="urn:microsoft.com/office/officeart/2005/8/layout/cycle4"/>
    <dgm:cxn modelId="{96268521-83E3-4E33-9EE5-A8CC015C0019}" type="presOf" srcId="{5ECB264B-9BF2-4C7E-870A-903D221EF2DE}" destId="{7CFBF8F1-1098-4E0F-868C-E1C7F1794851}" srcOrd="0" destOrd="2" presId="urn:microsoft.com/office/officeart/2005/8/layout/cycle4"/>
    <dgm:cxn modelId="{08A72C26-14B7-4FBE-A301-97D170E80030}" srcId="{84F41961-7E71-4B08-8DA2-02B57DCE55F0}" destId="{5ECB264B-9BF2-4C7E-870A-903D221EF2DE}" srcOrd="2" destOrd="0" parTransId="{90B19CD4-94BC-4220-BD80-1266C5169722}" sibTransId="{0643D7CC-107C-4293-B636-FC651FC70FC3}"/>
    <dgm:cxn modelId="{9BABF436-07D7-4E24-AB1E-2EE57989C39B}" type="presOf" srcId="{B48B46E0-9B26-44E6-9271-80231C190324}" destId="{913FFEB4-CAE7-41ED-BB6A-7A482374CCB4}" srcOrd="0" destOrd="2" presId="urn:microsoft.com/office/officeart/2005/8/layout/cycle4"/>
    <dgm:cxn modelId="{98CCF53D-101B-47EE-8EF2-A1746943E956}" type="presOf" srcId="{71C4FA68-DAD6-45FD-8545-3C08DFE32D7E}" destId="{913FFEB4-CAE7-41ED-BB6A-7A482374CCB4}" srcOrd="0" destOrd="0" presId="urn:microsoft.com/office/officeart/2005/8/layout/cycle4"/>
    <dgm:cxn modelId="{060F813E-1808-469E-A000-A3A6E5E08128}" type="presOf" srcId="{D3A271B6-0B0D-4DC8-BD27-1A374A28C622}" destId="{913FFEB4-CAE7-41ED-BB6A-7A482374CCB4}" srcOrd="0" destOrd="1" presId="urn:microsoft.com/office/officeart/2005/8/layout/cycle4"/>
    <dgm:cxn modelId="{4863BE67-5E96-495A-AE87-4B36F374B047}" type="presOf" srcId="{E79229AE-4BCB-4F9E-A30C-2D34CFB891ED}" destId="{7CFBF8F1-1098-4E0F-868C-E1C7F1794851}" srcOrd="0" destOrd="0" presId="urn:microsoft.com/office/officeart/2005/8/layout/cycle4"/>
    <dgm:cxn modelId="{BDA7DA4A-F031-4BC4-94FB-CB02A8D48578}" type="presOf" srcId="{A6EB1A5B-247B-413A-8C43-7088DDD8F82E}" destId="{7CFBF8F1-1098-4E0F-868C-E1C7F1794851}" srcOrd="0" destOrd="1" presId="urn:microsoft.com/office/officeart/2005/8/layout/cycle4"/>
    <dgm:cxn modelId="{D14AE76E-5AB2-447D-B3FA-0DAE83B251B0}" srcId="{6AA5ECAF-5068-409A-8654-AFF4FB6598A9}" destId="{BB34804F-6FEE-41C7-A44C-EB72B50E59E6}" srcOrd="3" destOrd="0" parTransId="{5A1E8D91-69EA-48EB-BE23-E9144CE613DB}" sibTransId="{7C76FA4B-C620-4EB7-9DA9-D577B1C64D4E}"/>
    <dgm:cxn modelId="{F7D3947D-B135-4D76-B8F4-7AA97FAD159C}" srcId="{9F3A7992-4D9C-4ADA-8052-59F7A22831C6}" destId="{6AA5ECAF-5068-409A-8654-AFF4FB6598A9}" srcOrd="2" destOrd="0" parTransId="{16C4562F-4BEE-44EC-8F6C-33CF85BDDA47}" sibTransId="{FB73D350-CD36-47A4-A636-A3F3276164C0}"/>
    <dgm:cxn modelId="{B0A7018E-D6E0-4327-BE87-BDE8F0F1C32D}" srcId="{84F41961-7E71-4B08-8DA2-02B57DCE55F0}" destId="{E79229AE-4BCB-4F9E-A30C-2D34CFB891ED}" srcOrd="0" destOrd="0" parTransId="{7D6D838B-CEEC-4BA1-9B6F-106E2526A6AE}" sibTransId="{A0855C43-109E-49CF-B87F-AD9E42351D0F}"/>
    <dgm:cxn modelId="{C9972790-AE28-4FBF-9CCB-FE328FF0A440}" type="presOf" srcId="{E79229AE-4BCB-4F9E-A30C-2D34CFB891ED}" destId="{EA81B56E-F768-4ECD-BA26-6717DA16DB57}" srcOrd="1" destOrd="0" presId="urn:microsoft.com/office/officeart/2005/8/layout/cycle4"/>
    <dgm:cxn modelId="{A9095B98-E67C-4644-98A1-E03DC9DF4749}" type="presOf" srcId="{6AA5ECAF-5068-409A-8654-AFF4FB6598A9}" destId="{D114E260-708A-4BFC-AE82-C2094E7E54AD}" srcOrd="0" destOrd="0" presId="urn:microsoft.com/office/officeart/2005/8/layout/cycle4"/>
    <dgm:cxn modelId="{6914ED9C-C863-4E40-BBA2-41058FF8FF66}" type="presOf" srcId="{9F3A7992-4D9C-4ADA-8052-59F7A22831C6}" destId="{0075E65B-9346-4256-9C97-B0C4F62EECB5}" srcOrd="0" destOrd="0" presId="urn:microsoft.com/office/officeart/2005/8/layout/cycle4"/>
    <dgm:cxn modelId="{416F529E-CA9A-46FF-AEDF-6E891CD091FB}" srcId="{9F3A7992-4D9C-4ADA-8052-59F7A22831C6}" destId="{84F41961-7E71-4B08-8DA2-02B57DCE55F0}" srcOrd="1" destOrd="0" parTransId="{DC7C1040-F1AC-4B63-A891-E9769A0B08DF}" sibTransId="{2B039A1A-932A-4A47-A2A7-88191BD07681}"/>
    <dgm:cxn modelId="{E2F27EAA-D26E-4E9E-B5A3-D01014E7F2A8}" srcId="{84F41961-7E71-4B08-8DA2-02B57DCE55F0}" destId="{A6EB1A5B-247B-413A-8C43-7088DDD8F82E}" srcOrd="1" destOrd="0" parTransId="{2DBFDA65-A5B5-43A5-891E-F6D3D3098B10}" sibTransId="{73C3C5BA-0E74-4669-8AD3-2A86D8B9E461}"/>
    <dgm:cxn modelId="{87FAEBB6-8AF7-445E-9801-7878E06DECF0}" srcId="{6AA5ECAF-5068-409A-8654-AFF4FB6598A9}" destId="{D3A271B6-0B0D-4DC8-BD27-1A374A28C622}" srcOrd="1" destOrd="0" parTransId="{D3A5495A-0EFD-42CA-BA9D-2AD96342F7C4}" sibTransId="{232886E2-81F2-44E0-9F99-96D9E6E923E5}"/>
    <dgm:cxn modelId="{C657B0B7-EA04-41BB-B435-9688CEC93ADE}" type="presOf" srcId="{BB34804F-6FEE-41C7-A44C-EB72B50E59E6}" destId="{FFF8B466-6048-4E46-9218-7B26243638EE}" srcOrd="1" destOrd="3" presId="urn:microsoft.com/office/officeart/2005/8/layout/cycle4"/>
    <dgm:cxn modelId="{8908F9BA-833A-4CB2-8616-B44853B3DF25}" type="presOf" srcId="{A6EB1A5B-247B-413A-8C43-7088DDD8F82E}" destId="{EA81B56E-F768-4ECD-BA26-6717DA16DB57}" srcOrd="1" destOrd="1" presId="urn:microsoft.com/office/officeart/2005/8/layout/cycle4"/>
    <dgm:cxn modelId="{9ABE69C1-7EE6-4F4D-9E80-B4FCAAB8B80D}" srcId="{6AA5ECAF-5068-409A-8654-AFF4FB6598A9}" destId="{B48B46E0-9B26-44E6-9271-80231C190324}" srcOrd="2" destOrd="0" parTransId="{EE2FB651-9761-48A3-ACA2-562C4D25E3DC}" sibTransId="{114BB0B8-D455-4A9D-AE95-DB1B24B9DA61}"/>
    <dgm:cxn modelId="{4076FAC1-B5E8-4A79-B0D8-969E38AE512B}" srcId="{6AA5ECAF-5068-409A-8654-AFF4FB6598A9}" destId="{71C4FA68-DAD6-45FD-8545-3C08DFE32D7E}" srcOrd="0" destOrd="0" parTransId="{F5999287-075C-40A1-BFF6-FB5A48848961}" sibTransId="{E59DA766-ED7C-43CF-B443-042FBC32B0FC}"/>
    <dgm:cxn modelId="{19CEF1C7-887C-4A65-A869-71789875EB1D}" type="presOf" srcId="{BB34804F-6FEE-41C7-A44C-EB72B50E59E6}" destId="{913FFEB4-CAE7-41ED-BB6A-7A482374CCB4}" srcOrd="0" destOrd="3" presId="urn:microsoft.com/office/officeart/2005/8/layout/cycle4"/>
    <dgm:cxn modelId="{4CE2D6C9-DE57-4778-9910-90366C6ADB34}" type="presOf" srcId="{B48B46E0-9B26-44E6-9271-80231C190324}" destId="{FFF8B466-6048-4E46-9218-7B26243638EE}" srcOrd="1" destOrd="2" presId="urn:microsoft.com/office/officeart/2005/8/layout/cycle4"/>
    <dgm:cxn modelId="{3D1633D1-9C93-4942-B7B0-E7C5645EE9ED}" type="presOf" srcId="{5ECB264B-9BF2-4C7E-870A-903D221EF2DE}" destId="{EA81B56E-F768-4ECD-BA26-6717DA16DB57}" srcOrd="1" destOrd="2" presId="urn:microsoft.com/office/officeart/2005/8/layout/cycle4"/>
    <dgm:cxn modelId="{D5C125D7-54D6-4E3C-9CEC-E403F7EEDB6A}" type="presOf" srcId="{952BACF9-B37A-44E8-B3B3-2A7AA47ADB29}" destId="{98E9D9F9-C1C5-4989-9946-801F1F7EC0E2}" srcOrd="0" destOrd="0" presId="urn:microsoft.com/office/officeart/2005/8/layout/cycle4"/>
    <dgm:cxn modelId="{FEC486ED-C25E-4702-AF34-F3C9EBCBC936}" srcId="{9F3A7992-4D9C-4ADA-8052-59F7A22831C6}" destId="{EAEF7E68-EEDB-462C-BB09-1506F33D5908}" srcOrd="0" destOrd="0" parTransId="{ED8ECFE8-C81B-4811-9048-2BCCA434A7D4}" sibTransId="{EDF0B5D6-D025-45B7-82BA-9EC92A1763E2}"/>
    <dgm:cxn modelId="{7349E2ED-BC7B-4108-A0E5-AEEF7B00268A}" srcId="{9F3A7992-4D9C-4ADA-8052-59F7A22831C6}" destId="{952BACF9-B37A-44E8-B3B3-2A7AA47ADB29}" srcOrd="3" destOrd="0" parTransId="{764D50D0-BA5D-4BEE-96E7-79CA20C5CE30}" sibTransId="{D825ADC2-A567-4460-8421-99B4D002F228}"/>
    <dgm:cxn modelId="{A16824FD-CF7A-4FF2-A68C-3D4027B302FF}" type="presOf" srcId="{D3A271B6-0B0D-4DC8-BD27-1A374A28C622}" destId="{FFF8B466-6048-4E46-9218-7B26243638EE}" srcOrd="1" destOrd="1" presId="urn:microsoft.com/office/officeart/2005/8/layout/cycle4"/>
    <dgm:cxn modelId="{A0DE68FF-2854-4C8D-8506-1766D1ED670F}" type="presOf" srcId="{84F41961-7E71-4B08-8DA2-02B57DCE55F0}" destId="{5F381389-BEC3-4A7E-8A3F-FF0EB7FE9134}" srcOrd="0" destOrd="0" presId="urn:microsoft.com/office/officeart/2005/8/layout/cycle4"/>
    <dgm:cxn modelId="{5B30DED2-5996-4A13-8467-BCF210292A83}" type="presParOf" srcId="{0075E65B-9346-4256-9C97-B0C4F62EECB5}" destId="{88976AA2-DEB3-410B-B027-CB99A0D6422F}" srcOrd="0" destOrd="0" presId="urn:microsoft.com/office/officeart/2005/8/layout/cycle4"/>
    <dgm:cxn modelId="{94133980-89A8-496E-AA4B-999BC8B4D47A}" type="presParOf" srcId="{88976AA2-DEB3-410B-B027-CB99A0D6422F}" destId="{734422F3-4197-4A34-A1CD-B6D17853AE95}" srcOrd="0" destOrd="0" presId="urn:microsoft.com/office/officeart/2005/8/layout/cycle4"/>
    <dgm:cxn modelId="{581899EA-62AF-443E-BD87-FA38224C5C9F}" type="presParOf" srcId="{734422F3-4197-4A34-A1CD-B6D17853AE95}" destId="{7CFBF8F1-1098-4E0F-868C-E1C7F1794851}" srcOrd="0" destOrd="0" presId="urn:microsoft.com/office/officeart/2005/8/layout/cycle4"/>
    <dgm:cxn modelId="{024106A3-8456-4C3A-914F-F389AEB41C2C}" type="presParOf" srcId="{734422F3-4197-4A34-A1CD-B6D17853AE95}" destId="{EA81B56E-F768-4ECD-BA26-6717DA16DB57}" srcOrd="1" destOrd="0" presId="urn:microsoft.com/office/officeart/2005/8/layout/cycle4"/>
    <dgm:cxn modelId="{1D790CEC-B4CC-46E4-9324-2427B1ABF584}" type="presParOf" srcId="{88976AA2-DEB3-410B-B027-CB99A0D6422F}" destId="{7D4D7E7B-1BDB-48F8-959C-CBE90FF929A9}" srcOrd="1" destOrd="0" presId="urn:microsoft.com/office/officeart/2005/8/layout/cycle4"/>
    <dgm:cxn modelId="{57CD8B7B-7B22-4B21-B73E-96EB41CF4A43}" type="presParOf" srcId="{7D4D7E7B-1BDB-48F8-959C-CBE90FF929A9}" destId="{913FFEB4-CAE7-41ED-BB6A-7A482374CCB4}" srcOrd="0" destOrd="0" presId="urn:microsoft.com/office/officeart/2005/8/layout/cycle4"/>
    <dgm:cxn modelId="{94CEBF17-E717-43AB-8EEA-0F9ED9777421}" type="presParOf" srcId="{7D4D7E7B-1BDB-48F8-959C-CBE90FF929A9}" destId="{FFF8B466-6048-4E46-9218-7B26243638EE}" srcOrd="1" destOrd="0" presId="urn:microsoft.com/office/officeart/2005/8/layout/cycle4"/>
    <dgm:cxn modelId="{C6B7BFB4-D4D7-4E7E-85F3-42A1BB83A886}" type="presParOf" srcId="{88976AA2-DEB3-410B-B027-CB99A0D6422F}" destId="{C906B0D6-0580-4A68-8A19-1059256C86EF}" srcOrd="2" destOrd="0" presId="urn:microsoft.com/office/officeart/2005/8/layout/cycle4"/>
    <dgm:cxn modelId="{3D35D5B4-EC2A-4026-89BC-1C7C2F6FF392}" type="presParOf" srcId="{0075E65B-9346-4256-9C97-B0C4F62EECB5}" destId="{F9CFB8BB-1F37-4E8D-B04E-9BD5A57DC872}" srcOrd="1" destOrd="0" presId="urn:microsoft.com/office/officeart/2005/8/layout/cycle4"/>
    <dgm:cxn modelId="{C5AF7B77-2AEB-430A-88AE-14F15B2D5B4F}" type="presParOf" srcId="{F9CFB8BB-1F37-4E8D-B04E-9BD5A57DC872}" destId="{79DE775D-643D-400E-B266-781875340D42}" srcOrd="0" destOrd="0" presId="urn:microsoft.com/office/officeart/2005/8/layout/cycle4"/>
    <dgm:cxn modelId="{69FA4F1C-F88C-4810-8726-DC6BFD2AEE28}" type="presParOf" srcId="{F9CFB8BB-1F37-4E8D-B04E-9BD5A57DC872}" destId="{5F381389-BEC3-4A7E-8A3F-FF0EB7FE9134}" srcOrd="1" destOrd="0" presId="urn:microsoft.com/office/officeart/2005/8/layout/cycle4"/>
    <dgm:cxn modelId="{201B08B7-E847-4E7F-B019-211DC4ACED73}" type="presParOf" srcId="{F9CFB8BB-1F37-4E8D-B04E-9BD5A57DC872}" destId="{D114E260-708A-4BFC-AE82-C2094E7E54AD}" srcOrd="2" destOrd="0" presId="urn:microsoft.com/office/officeart/2005/8/layout/cycle4"/>
    <dgm:cxn modelId="{8B49D229-725A-48E1-BC56-D739A182EF23}" type="presParOf" srcId="{F9CFB8BB-1F37-4E8D-B04E-9BD5A57DC872}" destId="{98E9D9F9-C1C5-4989-9946-801F1F7EC0E2}" srcOrd="3" destOrd="0" presId="urn:microsoft.com/office/officeart/2005/8/layout/cycle4"/>
    <dgm:cxn modelId="{49E85357-B5C2-49D2-9801-8E45A2F120DE}" type="presParOf" srcId="{F9CFB8BB-1F37-4E8D-B04E-9BD5A57DC872}" destId="{381647F6-7008-4544-AD86-F0174C628C70}" srcOrd="4" destOrd="0" presId="urn:microsoft.com/office/officeart/2005/8/layout/cycle4"/>
    <dgm:cxn modelId="{3B733F7B-7CA5-41A2-BF8D-E10D42BC690C}" type="presParOf" srcId="{0075E65B-9346-4256-9C97-B0C4F62EECB5}" destId="{747BC6F8-6498-49D5-A9E1-A1E7F38B0A94}" srcOrd="2" destOrd="0" presId="urn:microsoft.com/office/officeart/2005/8/layout/cycle4"/>
    <dgm:cxn modelId="{356058C9-8E50-4EE7-9CB1-75835D725790}" type="presParOf" srcId="{0075E65B-9346-4256-9C97-B0C4F62EECB5}" destId="{534E3ADD-94A4-4755-B159-6043EC821D2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D7411E-3CE5-4BE8-8F5A-3378ACC0778E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CBA1A7F-DC1E-456D-A4F3-BBE2A40154AF}">
      <dgm:prSet phldrT="[Texto]"/>
      <dgm:spPr/>
      <dgm:t>
        <a:bodyPr/>
        <a:lstStyle/>
        <a:p>
          <a:r>
            <a:rPr lang="es-ES" dirty="0"/>
            <a:t>2022</a:t>
          </a:r>
        </a:p>
      </dgm:t>
    </dgm:pt>
    <dgm:pt modelId="{50EF4A74-74A3-4EBD-8A61-DE9B5CFA6B75}" type="parTrans" cxnId="{3F94FA06-9B33-4ABC-B190-DA09849AC0DF}">
      <dgm:prSet/>
      <dgm:spPr/>
      <dgm:t>
        <a:bodyPr/>
        <a:lstStyle/>
        <a:p>
          <a:endParaRPr lang="es-ES"/>
        </a:p>
      </dgm:t>
    </dgm:pt>
    <dgm:pt modelId="{895B37D3-FEAC-4092-83DC-77BEBEF539DC}" type="sibTrans" cxnId="{3F94FA06-9B33-4ABC-B190-DA09849AC0DF}">
      <dgm:prSet/>
      <dgm:spPr/>
      <dgm:t>
        <a:bodyPr/>
        <a:lstStyle/>
        <a:p>
          <a:endParaRPr lang="es-ES"/>
        </a:p>
      </dgm:t>
    </dgm:pt>
    <dgm:pt modelId="{6017B381-5E2F-4ED3-81F9-288D55818FDF}">
      <dgm:prSet phldrT="[Texto]" custT="1"/>
      <dgm:spPr/>
      <dgm:t>
        <a:bodyPr/>
        <a:lstStyle/>
        <a:p>
          <a:r>
            <a:rPr lang="es-ES" sz="3200" b="1" dirty="0">
              <a:solidFill>
                <a:srgbClr val="FF0000"/>
              </a:solidFill>
            </a:rPr>
            <a:t>Subvención Ordinaria</a:t>
          </a:r>
        </a:p>
      </dgm:t>
    </dgm:pt>
    <dgm:pt modelId="{2CE62B20-F85B-4D3E-B2A8-C2FD78EC382A}" type="parTrans" cxnId="{C9554D0B-68C6-4AE6-9463-5E65A8DFDACB}">
      <dgm:prSet/>
      <dgm:spPr/>
      <dgm:t>
        <a:bodyPr/>
        <a:lstStyle/>
        <a:p>
          <a:endParaRPr lang="es-ES"/>
        </a:p>
      </dgm:t>
    </dgm:pt>
    <dgm:pt modelId="{5A72B4C1-FBE6-45AB-8E4C-E969D8864893}" type="sibTrans" cxnId="{C9554D0B-68C6-4AE6-9463-5E65A8DFDACB}">
      <dgm:prSet/>
      <dgm:spPr/>
      <dgm:t>
        <a:bodyPr/>
        <a:lstStyle/>
        <a:p>
          <a:endParaRPr lang="es-ES"/>
        </a:p>
      </dgm:t>
    </dgm:pt>
    <dgm:pt modelId="{79A969C2-439A-4710-82EC-ABA35FA74CCB}">
      <dgm:prSet phldrT="[Texto]" custT="1"/>
      <dgm:spPr/>
      <dgm:t>
        <a:bodyPr/>
        <a:lstStyle/>
        <a:p>
          <a:pPr algn="l"/>
          <a:r>
            <a:rPr lang="es-ES" sz="3200" b="1" dirty="0">
              <a:solidFill>
                <a:srgbClr val="FF0000"/>
              </a:solidFill>
            </a:rPr>
            <a:t>Convenio de Deuda Histórica</a:t>
          </a:r>
        </a:p>
      </dgm:t>
    </dgm:pt>
    <dgm:pt modelId="{2E21E1AE-ACAE-43F5-A05A-ECB06786E07F}" type="parTrans" cxnId="{C1DE6654-955B-43F2-AEC5-B96743105CAB}">
      <dgm:prSet/>
      <dgm:spPr/>
      <dgm:t>
        <a:bodyPr/>
        <a:lstStyle/>
        <a:p>
          <a:endParaRPr lang="es-ES"/>
        </a:p>
      </dgm:t>
    </dgm:pt>
    <dgm:pt modelId="{E64679A1-BB6E-4E07-9A34-57D84F172528}" type="sibTrans" cxnId="{C1DE6654-955B-43F2-AEC5-B96743105CAB}">
      <dgm:prSet/>
      <dgm:spPr/>
      <dgm:t>
        <a:bodyPr/>
        <a:lstStyle/>
        <a:p>
          <a:endParaRPr lang="es-ES"/>
        </a:p>
      </dgm:t>
    </dgm:pt>
    <dgm:pt modelId="{F79F8215-6934-416B-B9F6-563F7CC8B9D0}">
      <dgm:prSet phldrT="[Texto]"/>
      <dgm:spPr/>
      <dgm:t>
        <a:bodyPr/>
        <a:lstStyle/>
        <a:p>
          <a:r>
            <a:rPr lang="es-ES" dirty="0"/>
            <a:t>2023</a:t>
          </a:r>
        </a:p>
      </dgm:t>
    </dgm:pt>
    <dgm:pt modelId="{EB94908E-5D4C-460A-A895-538A42A96DDE}" type="parTrans" cxnId="{B017B56F-7ACB-4F29-AA42-A4DAC2179899}">
      <dgm:prSet/>
      <dgm:spPr/>
      <dgm:t>
        <a:bodyPr/>
        <a:lstStyle/>
        <a:p>
          <a:endParaRPr lang="es-ES"/>
        </a:p>
      </dgm:t>
    </dgm:pt>
    <dgm:pt modelId="{111F63D7-C9B6-4558-BA5D-E681DF387756}" type="sibTrans" cxnId="{B017B56F-7ACB-4F29-AA42-A4DAC2179899}">
      <dgm:prSet/>
      <dgm:spPr/>
      <dgm:t>
        <a:bodyPr/>
        <a:lstStyle/>
        <a:p>
          <a:endParaRPr lang="es-ES"/>
        </a:p>
      </dgm:t>
    </dgm:pt>
    <dgm:pt modelId="{70B62C9A-A4FB-4BB7-8494-77FEFFF83ADB}">
      <dgm:prSet phldrT="[Texto]" custT="1"/>
      <dgm:spPr/>
      <dgm:t>
        <a:bodyPr/>
        <a:lstStyle/>
        <a:p>
          <a:r>
            <a:rPr lang="es-ES_tradnl" sz="3200" b="1" dirty="0">
              <a:solidFill>
                <a:srgbClr val="FF0000"/>
              </a:solidFill>
            </a:rPr>
            <a:t>Subvención ordinaria </a:t>
          </a:r>
          <a:r>
            <a:rPr lang="es-ES_tradnl" sz="1000" dirty="0">
              <a:solidFill>
                <a:schemeClr val="tx1">
                  <a:lumMod val="65000"/>
                  <a:lumOff val="35000"/>
                </a:schemeClr>
              </a:solidFill>
            </a:rPr>
            <a:t>+ </a:t>
          </a:r>
          <a:r>
            <a:rPr lang="es-ES_tradnl" sz="2000" dirty="0">
              <a:solidFill>
                <a:srgbClr val="FF0000"/>
              </a:solidFill>
            </a:rPr>
            <a:t>3%. </a:t>
          </a:r>
          <a:r>
            <a:rPr lang="es-ES_tradnl" sz="1000" dirty="0">
              <a:solidFill>
                <a:schemeClr val="tx1">
                  <a:lumMod val="65000"/>
                  <a:lumOff val="35000"/>
                </a:schemeClr>
              </a:solidFill>
            </a:rPr>
            <a:t>Representa </a:t>
          </a:r>
          <a:r>
            <a:rPr lang="es-ES_tradnl" sz="1800" b="1" dirty="0">
              <a:solidFill>
                <a:schemeClr val="bg1">
                  <a:lumMod val="65000"/>
                </a:schemeClr>
              </a:solidFill>
              <a:effectLst/>
            </a:rPr>
            <a:t>+2M euros para UMH. </a:t>
          </a:r>
        </a:p>
        <a:p>
          <a:pPr>
            <a:buClr>
              <a:schemeClr val="accent5"/>
            </a:buClr>
          </a:pPr>
          <a:r>
            <a:rPr lang="es-ES" sz="1000" dirty="0">
              <a:solidFill>
                <a:schemeClr val="tx1">
                  <a:lumMod val="65000"/>
                  <a:lumOff val="35000"/>
                </a:schemeClr>
              </a:solidFill>
            </a:rPr>
            <a:t>No cubre incremento retributivo del 2.5% para 2023 (1.8M euros) ni el crecimiento vegetativo (1.6 M euros).</a:t>
          </a:r>
          <a:endParaRPr lang="es-ES" sz="1000" dirty="0"/>
        </a:p>
      </dgm:t>
    </dgm:pt>
    <dgm:pt modelId="{966C82C1-2A0E-483E-95E4-27D1736C631D}" type="parTrans" cxnId="{DFD7F90D-48A9-4A1B-9D03-22A5549F695F}">
      <dgm:prSet/>
      <dgm:spPr/>
      <dgm:t>
        <a:bodyPr/>
        <a:lstStyle/>
        <a:p>
          <a:endParaRPr lang="es-ES"/>
        </a:p>
      </dgm:t>
    </dgm:pt>
    <dgm:pt modelId="{061E3AE5-A438-4B6C-9C2B-2A4AB1FEDFB3}" type="sibTrans" cxnId="{DFD7F90D-48A9-4A1B-9D03-22A5549F695F}">
      <dgm:prSet/>
      <dgm:spPr/>
      <dgm:t>
        <a:bodyPr/>
        <a:lstStyle/>
        <a:p>
          <a:endParaRPr lang="es-ES"/>
        </a:p>
      </dgm:t>
    </dgm:pt>
    <dgm:pt modelId="{783D2487-B37D-4C60-8F78-C9E44E56B1D0}">
      <dgm:prSet phldrT="[Texto]" custT="1"/>
      <dgm:spPr/>
      <dgm:t>
        <a:bodyPr/>
        <a:lstStyle/>
        <a:p>
          <a:pPr algn="l"/>
          <a:r>
            <a:rPr lang="es-ES" sz="3200" b="1" dirty="0">
              <a:solidFill>
                <a:srgbClr val="FF0000"/>
              </a:solidFill>
            </a:rPr>
            <a:t>Aplicación Nuevo PPF</a:t>
          </a:r>
          <a:endParaRPr lang="es-ES" sz="3200" b="1" dirty="0"/>
        </a:p>
        <a:p>
          <a:pPr algn="just"/>
          <a:r>
            <a:rPr lang="es-ES" sz="1000" dirty="0"/>
            <a:t> </a:t>
          </a:r>
          <a:r>
            <a:rPr lang="es-ES" sz="1000" dirty="0">
              <a:solidFill>
                <a:schemeClr val="tx1">
                  <a:lumMod val="65000"/>
                  <a:lumOff val="35000"/>
                </a:schemeClr>
              </a:solidFill>
            </a:rPr>
            <a:t>El Anteproyecto de Presupuestos de la GV ha dotado una nueva partida denominada “Aplicación del nuevo PPF” dotado en </a:t>
          </a:r>
          <a:r>
            <a:rPr lang="es-ES" sz="1400" b="1" dirty="0">
              <a:solidFill>
                <a:srgbClr val="FF0000"/>
              </a:solidFill>
            </a:rPr>
            <a:t>95.6M</a:t>
          </a:r>
          <a:r>
            <a:rPr lang="es-ES" sz="1000" dirty="0">
              <a:solidFill>
                <a:schemeClr val="tx1">
                  <a:lumMod val="65000"/>
                  <a:lumOff val="35000"/>
                </a:schemeClr>
              </a:solidFill>
            </a:rPr>
            <a:t> de euros (94.6 + 1) a repartir entre las universidades en función del nuevo modelo de financiación. NO hay una línea de financiación específica para la transición hacia el nuevo modelo de financiación.</a:t>
          </a:r>
        </a:p>
        <a:p>
          <a:pPr algn="just"/>
          <a:r>
            <a:rPr lang="es-ES" sz="1000" dirty="0">
              <a:solidFill>
                <a:schemeClr val="tx1">
                  <a:lumMod val="65000"/>
                  <a:lumOff val="35000"/>
                </a:schemeClr>
              </a:solidFill>
            </a:rPr>
            <a:t>En Enmiendas se Aplican 30 millones para Incrementos de gastos de Personal que se recuperaran a principios de 2023)</a:t>
          </a:r>
          <a:endParaRPr lang="es-ES" sz="1000" dirty="0"/>
        </a:p>
      </dgm:t>
    </dgm:pt>
    <dgm:pt modelId="{61215586-3011-4B63-8E5C-AFAB59FE2AC9}" type="parTrans" cxnId="{F165C101-A286-4FA5-8C97-EEE9B40F953B}">
      <dgm:prSet/>
      <dgm:spPr/>
      <dgm:t>
        <a:bodyPr/>
        <a:lstStyle/>
        <a:p>
          <a:endParaRPr lang="es-ES"/>
        </a:p>
      </dgm:t>
    </dgm:pt>
    <dgm:pt modelId="{8E51C442-BD90-4FDE-B1B3-998718AA74F1}" type="sibTrans" cxnId="{F165C101-A286-4FA5-8C97-EEE9B40F953B}">
      <dgm:prSet/>
      <dgm:spPr/>
      <dgm:t>
        <a:bodyPr/>
        <a:lstStyle/>
        <a:p>
          <a:endParaRPr lang="es-ES"/>
        </a:p>
      </dgm:t>
    </dgm:pt>
    <dgm:pt modelId="{56FBA56B-0DDB-4C9F-8EB3-6C271367C809}" type="pres">
      <dgm:prSet presAssocID="{5CD7411E-3CE5-4BE8-8F5A-3378ACC0778E}" presName="list" presStyleCnt="0">
        <dgm:presLayoutVars>
          <dgm:dir/>
          <dgm:animLvl val="lvl"/>
        </dgm:presLayoutVars>
      </dgm:prSet>
      <dgm:spPr/>
    </dgm:pt>
    <dgm:pt modelId="{F1F4F682-135F-4905-A0CB-D2AADE2B28E6}" type="pres">
      <dgm:prSet presAssocID="{5CBA1A7F-DC1E-456D-A4F3-BBE2A40154AF}" presName="posSpace" presStyleCnt="0"/>
      <dgm:spPr/>
    </dgm:pt>
    <dgm:pt modelId="{58E32F15-7468-4437-BEE3-820F8B4BB53F}" type="pres">
      <dgm:prSet presAssocID="{5CBA1A7F-DC1E-456D-A4F3-BBE2A40154AF}" presName="vertFlow" presStyleCnt="0"/>
      <dgm:spPr/>
    </dgm:pt>
    <dgm:pt modelId="{6C04C18A-E0A1-43D8-B7CB-DBBE2517D675}" type="pres">
      <dgm:prSet presAssocID="{5CBA1A7F-DC1E-456D-A4F3-BBE2A40154AF}" presName="topSpace" presStyleCnt="0"/>
      <dgm:spPr/>
    </dgm:pt>
    <dgm:pt modelId="{3B7514E5-EEE7-4341-AA44-3C245C817B65}" type="pres">
      <dgm:prSet presAssocID="{5CBA1A7F-DC1E-456D-A4F3-BBE2A40154AF}" presName="firstComp" presStyleCnt="0"/>
      <dgm:spPr/>
    </dgm:pt>
    <dgm:pt modelId="{B5032BE9-9821-4AB5-A4DE-35E8F411E54D}" type="pres">
      <dgm:prSet presAssocID="{5CBA1A7F-DC1E-456D-A4F3-BBE2A40154AF}" presName="firstChild" presStyleLbl="bgAccFollowNode1" presStyleIdx="0" presStyleCnt="4" custLinFactNeighborX="18685" custLinFactNeighborY="6370"/>
      <dgm:spPr/>
    </dgm:pt>
    <dgm:pt modelId="{A38AD21D-0E4A-414A-9BB3-1F25E8FB8AA2}" type="pres">
      <dgm:prSet presAssocID="{5CBA1A7F-DC1E-456D-A4F3-BBE2A40154AF}" presName="firstChildTx" presStyleLbl="bgAccFollowNode1" presStyleIdx="0" presStyleCnt="4">
        <dgm:presLayoutVars>
          <dgm:bulletEnabled val="1"/>
        </dgm:presLayoutVars>
      </dgm:prSet>
      <dgm:spPr/>
    </dgm:pt>
    <dgm:pt modelId="{142603A3-9D8A-4BB5-952C-CFDEF85BB2E3}" type="pres">
      <dgm:prSet presAssocID="{79A969C2-439A-4710-82EC-ABA35FA74CCB}" presName="comp" presStyleCnt="0"/>
      <dgm:spPr/>
    </dgm:pt>
    <dgm:pt modelId="{8211CBBE-FCF1-4955-87E1-549CBF021F30}" type="pres">
      <dgm:prSet presAssocID="{79A969C2-439A-4710-82EC-ABA35FA74CCB}" presName="child" presStyleLbl="bgAccFollowNode1" presStyleIdx="1" presStyleCnt="4" custLinFactNeighborX="18685" custLinFactNeighborY="6370"/>
      <dgm:spPr/>
    </dgm:pt>
    <dgm:pt modelId="{A58FBB4E-1AFE-4860-8EEF-7BC8AB312988}" type="pres">
      <dgm:prSet presAssocID="{79A969C2-439A-4710-82EC-ABA35FA74CCB}" presName="childTx" presStyleLbl="bgAccFollowNode1" presStyleIdx="1" presStyleCnt="4">
        <dgm:presLayoutVars>
          <dgm:bulletEnabled val="1"/>
        </dgm:presLayoutVars>
      </dgm:prSet>
      <dgm:spPr/>
    </dgm:pt>
    <dgm:pt modelId="{E68347D8-F5EA-418E-B55D-A4021A5EF944}" type="pres">
      <dgm:prSet presAssocID="{5CBA1A7F-DC1E-456D-A4F3-BBE2A40154AF}" presName="negSpace" presStyleCnt="0"/>
      <dgm:spPr/>
    </dgm:pt>
    <dgm:pt modelId="{EB93BAE3-D7F5-4710-B267-AFE8D706C6B4}" type="pres">
      <dgm:prSet presAssocID="{5CBA1A7F-DC1E-456D-A4F3-BBE2A40154AF}" presName="circle" presStyleLbl="node1" presStyleIdx="0" presStyleCnt="2" custScaleX="76581" custScaleY="68710" custLinFactNeighborX="25041" custLinFactNeighborY="1442"/>
      <dgm:spPr/>
    </dgm:pt>
    <dgm:pt modelId="{49909E04-F223-4327-B8D5-C4005B849970}" type="pres">
      <dgm:prSet presAssocID="{895B37D3-FEAC-4092-83DC-77BEBEF539DC}" presName="transSpace" presStyleCnt="0"/>
      <dgm:spPr/>
    </dgm:pt>
    <dgm:pt modelId="{56FF3C77-1F39-46EC-8080-05EBA3950B88}" type="pres">
      <dgm:prSet presAssocID="{F79F8215-6934-416B-B9F6-563F7CC8B9D0}" presName="posSpace" presStyleCnt="0"/>
      <dgm:spPr/>
    </dgm:pt>
    <dgm:pt modelId="{7841ECDC-15C6-4825-92D2-26ED3603DDAD}" type="pres">
      <dgm:prSet presAssocID="{F79F8215-6934-416B-B9F6-563F7CC8B9D0}" presName="vertFlow" presStyleCnt="0"/>
      <dgm:spPr/>
    </dgm:pt>
    <dgm:pt modelId="{42CBA59D-3F4B-42A2-84E4-7BAE37F49C58}" type="pres">
      <dgm:prSet presAssocID="{F79F8215-6934-416B-B9F6-563F7CC8B9D0}" presName="topSpace" presStyleCnt="0"/>
      <dgm:spPr/>
    </dgm:pt>
    <dgm:pt modelId="{7E64A175-F29B-4A46-A816-46F4FD8EB2FE}" type="pres">
      <dgm:prSet presAssocID="{F79F8215-6934-416B-B9F6-563F7CC8B9D0}" presName="firstComp" presStyleCnt="0"/>
      <dgm:spPr/>
    </dgm:pt>
    <dgm:pt modelId="{D4E7201C-9BAD-42B7-94BD-DF831E9A4F83}" type="pres">
      <dgm:prSet presAssocID="{F79F8215-6934-416B-B9F6-563F7CC8B9D0}" presName="firstChild" presStyleLbl="bgAccFollowNode1" presStyleIdx="2" presStyleCnt="4" custScaleX="131230" custLinFactNeighborX="-18006" custLinFactNeighborY="5015"/>
      <dgm:spPr/>
    </dgm:pt>
    <dgm:pt modelId="{2B821C33-82AD-40B0-B8EB-B5A40D02664B}" type="pres">
      <dgm:prSet presAssocID="{F79F8215-6934-416B-B9F6-563F7CC8B9D0}" presName="firstChildTx" presStyleLbl="bgAccFollowNode1" presStyleIdx="2" presStyleCnt="4">
        <dgm:presLayoutVars>
          <dgm:bulletEnabled val="1"/>
        </dgm:presLayoutVars>
      </dgm:prSet>
      <dgm:spPr/>
    </dgm:pt>
    <dgm:pt modelId="{250AEFBA-D6C0-4D75-9700-0B11F40FE78A}" type="pres">
      <dgm:prSet presAssocID="{783D2487-B37D-4C60-8F78-C9E44E56B1D0}" presName="comp" presStyleCnt="0"/>
      <dgm:spPr/>
    </dgm:pt>
    <dgm:pt modelId="{B6F4117E-4F00-4A65-964F-7D234A55533F}" type="pres">
      <dgm:prSet presAssocID="{783D2487-B37D-4C60-8F78-C9E44E56B1D0}" presName="child" presStyleLbl="bgAccFollowNode1" presStyleIdx="3" presStyleCnt="4" custScaleX="131230" custLinFactNeighborX="-18006" custLinFactNeighborY="5015"/>
      <dgm:spPr/>
    </dgm:pt>
    <dgm:pt modelId="{F5A53355-6A39-43A7-A660-8397676AC6C9}" type="pres">
      <dgm:prSet presAssocID="{783D2487-B37D-4C60-8F78-C9E44E56B1D0}" presName="childTx" presStyleLbl="bgAccFollowNode1" presStyleIdx="3" presStyleCnt="4">
        <dgm:presLayoutVars>
          <dgm:bulletEnabled val="1"/>
        </dgm:presLayoutVars>
      </dgm:prSet>
      <dgm:spPr/>
    </dgm:pt>
    <dgm:pt modelId="{C633BFFA-2D94-4276-8E3B-B0851897DB1C}" type="pres">
      <dgm:prSet presAssocID="{F79F8215-6934-416B-B9F6-563F7CC8B9D0}" presName="negSpace" presStyleCnt="0"/>
      <dgm:spPr/>
    </dgm:pt>
    <dgm:pt modelId="{DD2A836A-F573-41FD-A759-E53B5491A7DE}" type="pres">
      <dgm:prSet presAssocID="{F79F8215-6934-416B-B9F6-563F7CC8B9D0}" presName="circle" presStyleLbl="node1" presStyleIdx="1" presStyleCnt="2" custScaleX="67678" custScaleY="70795" custLinFactNeighborX="-36735" custLinFactNeighborY="-7848"/>
      <dgm:spPr/>
    </dgm:pt>
  </dgm:ptLst>
  <dgm:cxnLst>
    <dgm:cxn modelId="{F165C101-A286-4FA5-8C97-EEE9B40F953B}" srcId="{F79F8215-6934-416B-B9F6-563F7CC8B9D0}" destId="{783D2487-B37D-4C60-8F78-C9E44E56B1D0}" srcOrd="1" destOrd="0" parTransId="{61215586-3011-4B63-8E5C-AFAB59FE2AC9}" sibTransId="{8E51C442-BD90-4FDE-B1B3-998718AA74F1}"/>
    <dgm:cxn modelId="{3F94FA06-9B33-4ABC-B190-DA09849AC0DF}" srcId="{5CD7411E-3CE5-4BE8-8F5A-3378ACC0778E}" destId="{5CBA1A7F-DC1E-456D-A4F3-BBE2A40154AF}" srcOrd="0" destOrd="0" parTransId="{50EF4A74-74A3-4EBD-8A61-DE9B5CFA6B75}" sibTransId="{895B37D3-FEAC-4092-83DC-77BEBEF539DC}"/>
    <dgm:cxn modelId="{C9554D0B-68C6-4AE6-9463-5E65A8DFDACB}" srcId="{5CBA1A7F-DC1E-456D-A4F3-BBE2A40154AF}" destId="{6017B381-5E2F-4ED3-81F9-288D55818FDF}" srcOrd="0" destOrd="0" parTransId="{2CE62B20-F85B-4D3E-B2A8-C2FD78EC382A}" sibTransId="{5A72B4C1-FBE6-45AB-8E4C-E969D8864893}"/>
    <dgm:cxn modelId="{0D502B0D-9FFD-45C1-B7A5-97C1ABB7FDDC}" type="presOf" srcId="{5CBA1A7F-DC1E-456D-A4F3-BBE2A40154AF}" destId="{EB93BAE3-D7F5-4710-B267-AFE8D706C6B4}" srcOrd="0" destOrd="0" presId="urn:microsoft.com/office/officeart/2005/8/layout/hList9"/>
    <dgm:cxn modelId="{DFD7F90D-48A9-4A1B-9D03-22A5549F695F}" srcId="{F79F8215-6934-416B-B9F6-563F7CC8B9D0}" destId="{70B62C9A-A4FB-4BB7-8494-77FEFFF83ADB}" srcOrd="0" destOrd="0" parTransId="{966C82C1-2A0E-483E-95E4-27D1736C631D}" sibTransId="{061E3AE5-A438-4B6C-9C2B-2A4AB1FEDFB3}"/>
    <dgm:cxn modelId="{A9E1A01D-C7BB-4610-B108-CA72B37E7BF8}" type="presOf" srcId="{70B62C9A-A4FB-4BB7-8494-77FEFFF83ADB}" destId="{2B821C33-82AD-40B0-B8EB-B5A40D02664B}" srcOrd="1" destOrd="0" presId="urn:microsoft.com/office/officeart/2005/8/layout/hList9"/>
    <dgm:cxn modelId="{EE7D7842-C199-4EBA-86C8-F84B11BA13F3}" type="presOf" srcId="{79A969C2-439A-4710-82EC-ABA35FA74CCB}" destId="{A58FBB4E-1AFE-4860-8EEF-7BC8AB312988}" srcOrd="1" destOrd="0" presId="urn:microsoft.com/office/officeart/2005/8/layout/hList9"/>
    <dgm:cxn modelId="{B017B56F-7ACB-4F29-AA42-A4DAC2179899}" srcId="{5CD7411E-3CE5-4BE8-8F5A-3378ACC0778E}" destId="{F79F8215-6934-416B-B9F6-563F7CC8B9D0}" srcOrd="1" destOrd="0" parTransId="{EB94908E-5D4C-460A-A895-538A42A96DDE}" sibTransId="{111F63D7-C9B6-4558-BA5D-E681DF387756}"/>
    <dgm:cxn modelId="{C8DAA770-3F8C-405A-9C9D-EC03A700110F}" type="presOf" srcId="{5CD7411E-3CE5-4BE8-8F5A-3378ACC0778E}" destId="{56FBA56B-0DDB-4C9F-8EB3-6C271367C809}" srcOrd="0" destOrd="0" presId="urn:microsoft.com/office/officeart/2005/8/layout/hList9"/>
    <dgm:cxn modelId="{55DA3A71-96EA-4ADC-BD40-F2EB057A7E2F}" type="presOf" srcId="{783D2487-B37D-4C60-8F78-C9E44E56B1D0}" destId="{B6F4117E-4F00-4A65-964F-7D234A55533F}" srcOrd="0" destOrd="0" presId="urn:microsoft.com/office/officeart/2005/8/layout/hList9"/>
    <dgm:cxn modelId="{C1DE6654-955B-43F2-AEC5-B96743105CAB}" srcId="{5CBA1A7F-DC1E-456D-A4F3-BBE2A40154AF}" destId="{79A969C2-439A-4710-82EC-ABA35FA74CCB}" srcOrd="1" destOrd="0" parTransId="{2E21E1AE-ACAE-43F5-A05A-ECB06786E07F}" sibTransId="{E64679A1-BB6E-4E07-9A34-57D84F172528}"/>
    <dgm:cxn modelId="{512C2759-2DC3-4ECD-BCF1-F3BAB3A67610}" type="presOf" srcId="{70B62C9A-A4FB-4BB7-8494-77FEFFF83ADB}" destId="{D4E7201C-9BAD-42B7-94BD-DF831E9A4F83}" srcOrd="0" destOrd="0" presId="urn:microsoft.com/office/officeart/2005/8/layout/hList9"/>
    <dgm:cxn modelId="{3959E07F-02E8-44C1-BF1C-F619E05D6F3D}" type="presOf" srcId="{6017B381-5E2F-4ED3-81F9-288D55818FDF}" destId="{B5032BE9-9821-4AB5-A4DE-35E8F411E54D}" srcOrd="0" destOrd="0" presId="urn:microsoft.com/office/officeart/2005/8/layout/hList9"/>
    <dgm:cxn modelId="{E24803A4-7F88-4BB5-A752-AC8D92E5A106}" type="presOf" srcId="{6017B381-5E2F-4ED3-81F9-288D55818FDF}" destId="{A38AD21D-0E4A-414A-9BB3-1F25E8FB8AA2}" srcOrd="1" destOrd="0" presId="urn:microsoft.com/office/officeart/2005/8/layout/hList9"/>
    <dgm:cxn modelId="{3CB41BAF-D86B-438E-B1A2-F1CAAA8DBB18}" type="presOf" srcId="{783D2487-B37D-4C60-8F78-C9E44E56B1D0}" destId="{F5A53355-6A39-43A7-A660-8397676AC6C9}" srcOrd="1" destOrd="0" presId="urn:microsoft.com/office/officeart/2005/8/layout/hList9"/>
    <dgm:cxn modelId="{16DC85C6-D277-4C1E-B98E-78D8BB5BAE94}" type="presOf" srcId="{79A969C2-439A-4710-82EC-ABA35FA74CCB}" destId="{8211CBBE-FCF1-4955-87E1-549CBF021F30}" srcOrd="0" destOrd="0" presId="urn:microsoft.com/office/officeart/2005/8/layout/hList9"/>
    <dgm:cxn modelId="{1884C8F9-5D75-4EAE-ABC4-D1A2CF169BE1}" type="presOf" srcId="{F79F8215-6934-416B-B9F6-563F7CC8B9D0}" destId="{DD2A836A-F573-41FD-A759-E53B5491A7DE}" srcOrd="0" destOrd="0" presId="urn:microsoft.com/office/officeart/2005/8/layout/hList9"/>
    <dgm:cxn modelId="{C04F6D4E-3901-40BD-A3CA-57D006030073}" type="presParOf" srcId="{56FBA56B-0DDB-4C9F-8EB3-6C271367C809}" destId="{F1F4F682-135F-4905-A0CB-D2AADE2B28E6}" srcOrd="0" destOrd="0" presId="urn:microsoft.com/office/officeart/2005/8/layout/hList9"/>
    <dgm:cxn modelId="{431650B0-A72D-4468-B30E-F0E28E381597}" type="presParOf" srcId="{56FBA56B-0DDB-4C9F-8EB3-6C271367C809}" destId="{58E32F15-7468-4437-BEE3-820F8B4BB53F}" srcOrd="1" destOrd="0" presId="urn:microsoft.com/office/officeart/2005/8/layout/hList9"/>
    <dgm:cxn modelId="{6FE098DE-D01D-4CAB-AFE6-CA984A2B7A72}" type="presParOf" srcId="{58E32F15-7468-4437-BEE3-820F8B4BB53F}" destId="{6C04C18A-E0A1-43D8-B7CB-DBBE2517D675}" srcOrd="0" destOrd="0" presId="urn:microsoft.com/office/officeart/2005/8/layout/hList9"/>
    <dgm:cxn modelId="{4DA8198C-B2FB-44ED-8271-800F23D1B3AF}" type="presParOf" srcId="{58E32F15-7468-4437-BEE3-820F8B4BB53F}" destId="{3B7514E5-EEE7-4341-AA44-3C245C817B65}" srcOrd="1" destOrd="0" presId="urn:microsoft.com/office/officeart/2005/8/layout/hList9"/>
    <dgm:cxn modelId="{E28F8060-ADD0-4F20-96C5-454BDF55C1B3}" type="presParOf" srcId="{3B7514E5-EEE7-4341-AA44-3C245C817B65}" destId="{B5032BE9-9821-4AB5-A4DE-35E8F411E54D}" srcOrd="0" destOrd="0" presId="urn:microsoft.com/office/officeart/2005/8/layout/hList9"/>
    <dgm:cxn modelId="{6FCC6160-CFEF-4DFB-A404-12CBB5D42093}" type="presParOf" srcId="{3B7514E5-EEE7-4341-AA44-3C245C817B65}" destId="{A38AD21D-0E4A-414A-9BB3-1F25E8FB8AA2}" srcOrd="1" destOrd="0" presId="urn:microsoft.com/office/officeart/2005/8/layout/hList9"/>
    <dgm:cxn modelId="{6C0A03BC-96B2-4E1E-B1EE-62293F1A3140}" type="presParOf" srcId="{58E32F15-7468-4437-BEE3-820F8B4BB53F}" destId="{142603A3-9D8A-4BB5-952C-CFDEF85BB2E3}" srcOrd="2" destOrd="0" presId="urn:microsoft.com/office/officeart/2005/8/layout/hList9"/>
    <dgm:cxn modelId="{BA5F3B7C-CD99-4D8A-91C3-E0C82D439926}" type="presParOf" srcId="{142603A3-9D8A-4BB5-952C-CFDEF85BB2E3}" destId="{8211CBBE-FCF1-4955-87E1-549CBF021F30}" srcOrd="0" destOrd="0" presId="urn:microsoft.com/office/officeart/2005/8/layout/hList9"/>
    <dgm:cxn modelId="{B2DA5194-44A7-4533-895B-8E333E05A721}" type="presParOf" srcId="{142603A3-9D8A-4BB5-952C-CFDEF85BB2E3}" destId="{A58FBB4E-1AFE-4860-8EEF-7BC8AB312988}" srcOrd="1" destOrd="0" presId="urn:microsoft.com/office/officeart/2005/8/layout/hList9"/>
    <dgm:cxn modelId="{CBB26EBC-68DE-4555-90C7-76BB270EE5DB}" type="presParOf" srcId="{56FBA56B-0DDB-4C9F-8EB3-6C271367C809}" destId="{E68347D8-F5EA-418E-B55D-A4021A5EF944}" srcOrd="2" destOrd="0" presId="urn:microsoft.com/office/officeart/2005/8/layout/hList9"/>
    <dgm:cxn modelId="{F1BBCD34-DE54-42DE-AE42-DD099D64E9D8}" type="presParOf" srcId="{56FBA56B-0DDB-4C9F-8EB3-6C271367C809}" destId="{EB93BAE3-D7F5-4710-B267-AFE8D706C6B4}" srcOrd="3" destOrd="0" presId="urn:microsoft.com/office/officeart/2005/8/layout/hList9"/>
    <dgm:cxn modelId="{56F6A33F-A434-4C6D-BED5-F792E8315396}" type="presParOf" srcId="{56FBA56B-0DDB-4C9F-8EB3-6C271367C809}" destId="{49909E04-F223-4327-B8D5-C4005B849970}" srcOrd="4" destOrd="0" presId="urn:microsoft.com/office/officeart/2005/8/layout/hList9"/>
    <dgm:cxn modelId="{FE442F34-F90F-41F5-82F2-665A9D58BDA5}" type="presParOf" srcId="{56FBA56B-0DDB-4C9F-8EB3-6C271367C809}" destId="{56FF3C77-1F39-46EC-8080-05EBA3950B88}" srcOrd="5" destOrd="0" presId="urn:microsoft.com/office/officeart/2005/8/layout/hList9"/>
    <dgm:cxn modelId="{B1A819B0-D750-48A9-A704-534EF4813594}" type="presParOf" srcId="{56FBA56B-0DDB-4C9F-8EB3-6C271367C809}" destId="{7841ECDC-15C6-4825-92D2-26ED3603DDAD}" srcOrd="6" destOrd="0" presId="urn:microsoft.com/office/officeart/2005/8/layout/hList9"/>
    <dgm:cxn modelId="{E16EB922-96FE-4C81-B5AC-91D0A0331D2A}" type="presParOf" srcId="{7841ECDC-15C6-4825-92D2-26ED3603DDAD}" destId="{42CBA59D-3F4B-42A2-84E4-7BAE37F49C58}" srcOrd="0" destOrd="0" presId="urn:microsoft.com/office/officeart/2005/8/layout/hList9"/>
    <dgm:cxn modelId="{99D91FA5-95C1-4633-B1FB-7D99C25B0D10}" type="presParOf" srcId="{7841ECDC-15C6-4825-92D2-26ED3603DDAD}" destId="{7E64A175-F29B-4A46-A816-46F4FD8EB2FE}" srcOrd="1" destOrd="0" presId="urn:microsoft.com/office/officeart/2005/8/layout/hList9"/>
    <dgm:cxn modelId="{035F574A-3C58-4DBD-B9FF-1C1979E3CFCA}" type="presParOf" srcId="{7E64A175-F29B-4A46-A816-46F4FD8EB2FE}" destId="{D4E7201C-9BAD-42B7-94BD-DF831E9A4F83}" srcOrd="0" destOrd="0" presId="urn:microsoft.com/office/officeart/2005/8/layout/hList9"/>
    <dgm:cxn modelId="{165A00FB-01FC-4BB2-846E-8C0A9B7D238B}" type="presParOf" srcId="{7E64A175-F29B-4A46-A816-46F4FD8EB2FE}" destId="{2B821C33-82AD-40B0-B8EB-B5A40D02664B}" srcOrd="1" destOrd="0" presId="urn:microsoft.com/office/officeart/2005/8/layout/hList9"/>
    <dgm:cxn modelId="{66A31D17-8792-4CCC-BE72-69186AF51A0D}" type="presParOf" srcId="{7841ECDC-15C6-4825-92D2-26ED3603DDAD}" destId="{250AEFBA-D6C0-4D75-9700-0B11F40FE78A}" srcOrd="2" destOrd="0" presId="urn:microsoft.com/office/officeart/2005/8/layout/hList9"/>
    <dgm:cxn modelId="{89CA8F6B-8123-408D-A703-B906269E1A0A}" type="presParOf" srcId="{250AEFBA-D6C0-4D75-9700-0B11F40FE78A}" destId="{B6F4117E-4F00-4A65-964F-7D234A55533F}" srcOrd="0" destOrd="0" presId="urn:microsoft.com/office/officeart/2005/8/layout/hList9"/>
    <dgm:cxn modelId="{9D77D515-E974-4308-9F82-59F71BC07E7D}" type="presParOf" srcId="{250AEFBA-D6C0-4D75-9700-0B11F40FE78A}" destId="{F5A53355-6A39-43A7-A660-8397676AC6C9}" srcOrd="1" destOrd="0" presId="urn:microsoft.com/office/officeart/2005/8/layout/hList9"/>
    <dgm:cxn modelId="{3A91DA87-17DF-4950-869A-633C8DB04080}" type="presParOf" srcId="{56FBA56B-0DDB-4C9F-8EB3-6C271367C809}" destId="{C633BFFA-2D94-4276-8E3B-B0851897DB1C}" srcOrd="7" destOrd="0" presId="urn:microsoft.com/office/officeart/2005/8/layout/hList9"/>
    <dgm:cxn modelId="{81FC72F6-8930-465D-94CB-066196D17DE7}" type="presParOf" srcId="{56FBA56B-0DDB-4C9F-8EB3-6C271367C809}" destId="{DD2A836A-F573-41FD-A759-E53B5491A7DE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CB8F1B-1C75-458F-BCFF-D96BE492C79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667692C-CDCF-4630-8C5F-69FE3F527A0F}">
      <dgm:prSet phldrT="[Texto]"/>
      <dgm:spPr/>
      <dgm:t>
        <a:bodyPr/>
        <a:lstStyle/>
        <a:p>
          <a:r>
            <a:rPr lang="es-ES" dirty="0"/>
            <a:t>Capítulo 1</a:t>
          </a:r>
        </a:p>
      </dgm:t>
    </dgm:pt>
    <dgm:pt modelId="{A522EE9E-9A05-42A1-8E34-B3F2564012C6}" type="parTrans" cxnId="{2F98F502-06AA-4822-8E01-F2370B22FFA1}">
      <dgm:prSet/>
      <dgm:spPr/>
      <dgm:t>
        <a:bodyPr/>
        <a:lstStyle/>
        <a:p>
          <a:endParaRPr lang="es-ES"/>
        </a:p>
      </dgm:t>
    </dgm:pt>
    <dgm:pt modelId="{3B8A69EA-2E8F-4B27-8388-B3FF36A14904}" type="sibTrans" cxnId="{2F98F502-06AA-4822-8E01-F2370B22FFA1}">
      <dgm:prSet/>
      <dgm:spPr/>
      <dgm:t>
        <a:bodyPr/>
        <a:lstStyle/>
        <a:p>
          <a:endParaRPr lang="es-ES"/>
        </a:p>
      </dgm:t>
    </dgm:pt>
    <dgm:pt modelId="{2B7FF6D1-9EFA-433C-A73D-058F089286F4}">
      <dgm:prSet phldrT="[Texto]"/>
      <dgm:spPr/>
      <dgm:t>
        <a:bodyPr/>
        <a:lstStyle/>
        <a:p>
          <a:r>
            <a:rPr lang="es-ES" sz="1300" b="1" kern="1200" dirty="0">
              <a:solidFill>
                <a:schemeClr val="bg1">
                  <a:lumMod val="50000"/>
                </a:schemeClr>
              </a:solidFill>
            </a:rPr>
            <a:t>Costes: </a:t>
          </a:r>
          <a:r>
            <a:rPr lang="es-ES" sz="1300" b="1" kern="1200" dirty="0">
              <a:solidFill>
                <a:srgbClr val="FF0000"/>
              </a:solidFill>
            </a:rPr>
            <a:t>Incrementos  +2,5 % + Vegetativo</a:t>
          </a:r>
        </a:p>
      </dgm:t>
    </dgm:pt>
    <dgm:pt modelId="{A12E6A73-ADA4-4012-9CBD-80B27C41B885}" type="parTrans" cxnId="{35F6C7C2-1799-40B8-A5DC-2CE612469BCF}">
      <dgm:prSet/>
      <dgm:spPr/>
      <dgm:t>
        <a:bodyPr/>
        <a:lstStyle/>
        <a:p>
          <a:endParaRPr lang="es-ES"/>
        </a:p>
      </dgm:t>
    </dgm:pt>
    <dgm:pt modelId="{6AB048A3-E1D0-4761-AA31-DCE3DAC0E69E}" type="sibTrans" cxnId="{35F6C7C2-1799-40B8-A5DC-2CE612469BCF}">
      <dgm:prSet/>
      <dgm:spPr/>
      <dgm:t>
        <a:bodyPr/>
        <a:lstStyle/>
        <a:p>
          <a:endParaRPr lang="es-ES"/>
        </a:p>
      </dgm:t>
    </dgm:pt>
    <dgm:pt modelId="{C3B27201-394C-450D-BB54-B372941523B2}">
      <dgm:prSet phldrT="[Texto]"/>
      <dgm:spPr/>
      <dgm:t>
        <a:bodyPr/>
        <a:lstStyle/>
        <a:p>
          <a:r>
            <a:rPr lang="es-ES" sz="1300" b="0" kern="1200" dirty="0">
              <a:solidFill>
                <a:schemeClr val="bg1">
                  <a:lumMod val="50000"/>
                </a:schemeClr>
              </a:solidFill>
              <a:effectLst/>
            </a:rPr>
            <a:t>CNEA</a:t>
          </a:r>
        </a:p>
      </dgm:t>
    </dgm:pt>
    <dgm:pt modelId="{4E1BBBAE-B2B3-4E79-9AAC-C9681C03206D}" type="parTrans" cxnId="{4F40677F-436E-4D67-AF7C-57935CC51713}">
      <dgm:prSet/>
      <dgm:spPr/>
      <dgm:t>
        <a:bodyPr/>
        <a:lstStyle/>
        <a:p>
          <a:endParaRPr lang="es-ES"/>
        </a:p>
      </dgm:t>
    </dgm:pt>
    <dgm:pt modelId="{0470F087-719F-415F-8549-31BBC0FED7E4}" type="sibTrans" cxnId="{4F40677F-436E-4D67-AF7C-57935CC51713}">
      <dgm:prSet/>
      <dgm:spPr/>
      <dgm:t>
        <a:bodyPr/>
        <a:lstStyle/>
        <a:p>
          <a:endParaRPr lang="es-ES"/>
        </a:p>
      </dgm:t>
    </dgm:pt>
    <dgm:pt modelId="{41C589A5-4ADE-4E48-9D91-E6664BAFE71F}">
      <dgm:prSet phldrT="[Texto]"/>
      <dgm:spPr/>
      <dgm:t>
        <a:bodyPr/>
        <a:lstStyle/>
        <a:p>
          <a:r>
            <a:rPr lang="es-ES" dirty="0"/>
            <a:t>Capítulo 2 </a:t>
          </a:r>
        </a:p>
      </dgm:t>
    </dgm:pt>
    <dgm:pt modelId="{BF45995C-7BD0-471C-A6C6-09043B2B5569}" type="parTrans" cxnId="{796D6EA7-29A6-4ECD-B696-0CB43BA925E2}">
      <dgm:prSet/>
      <dgm:spPr/>
      <dgm:t>
        <a:bodyPr/>
        <a:lstStyle/>
        <a:p>
          <a:endParaRPr lang="es-ES"/>
        </a:p>
      </dgm:t>
    </dgm:pt>
    <dgm:pt modelId="{298AD07B-AF48-48F4-A1D2-FEEE915C6631}" type="sibTrans" cxnId="{796D6EA7-29A6-4ECD-B696-0CB43BA925E2}">
      <dgm:prSet/>
      <dgm:spPr/>
      <dgm:t>
        <a:bodyPr/>
        <a:lstStyle/>
        <a:p>
          <a:endParaRPr lang="es-ES"/>
        </a:p>
      </dgm:t>
    </dgm:pt>
    <dgm:pt modelId="{4068886C-0131-48D7-875B-E2403FF6A95F}">
      <dgm:prSet phldrT="[Texto]"/>
      <dgm:spPr/>
      <dgm:t>
        <a:bodyPr/>
        <a:lstStyle/>
        <a:p>
          <a:r>
            <a:rPr lang="es-ES" b="1" dirty="0">
              <a:solidFill>
                <a:schemeClr val="bg1">
                  <a:lumMod val="50000"/>
                </a:schemeClr>
              </a:solidFill>
            </a:rPr>
            <a:t>Costes: </a:t>
          </a:r>
          <a:r>
            <a:rPr lang="es-ES" b="1" dirty="0">
              <a:solidFill>
                <a:srgbClr val="FF0000"/>
              </a:solidFill>
            </a:rPr>
            <a:t>Incrementos  Inflación</a:t>
          </a:r>
          <a:endParaRPr lang="es-ES" dirty="0"/>
        </a:p>
      </dgm:t>
    </dgm:pt>
    <dgm:pt modelId="{FCDBB5D9-EBA0-4F3D-B518-44CD9DA4343F}" type="parTrans" cxnId="{80BFA1CE-25B0-4FCF-9AF8-D044D452C882}">
      <dgm:prSet/>
      <dgm:spPr/>
      <dgm:t>
        <a:bodyPr/>
        <a:lstStyle/>
        <a:p>
          <a:endParaRPr lang="es-ES"/>
        </a:p>
      </dgm:t>
    </dgm:pt>
    <dgm:pt modelId="{662A8B75-879A-43AF-B9CF-10B1356A56EE}" type="sibTrans" cxnId="{80BFA1CE-25B0-4FCF-9AF8-D044D452C882}">
      <dgm:prSet/>
      <dgm:spPr/>
      <dgm:t>
        <a:bodyPr/>
        <a:lstStyle/>
        <a:p>
          <a:endParaRPr lang="es-ES"/>
        </a:p>
      </dgm:t>
    </dgm:pt>
    <dgm:pt modelId="{E62A07EB-40AD-45BB-A470-729274E42069}">
      <dgm:prSet phldrT="[Texto]"/>
      <dgm:spPr/>
      <dgm:t>
        <a:bodyPr/>
        <a:lstStyle/>
        <a:p>
          <a:r>
            <a:rPr lang="es-ES" dirty="0"/>
            <a:t>Capítulo 6</a:t>
          </a:r>
        </a:p>
      </dgm:t>
    </dgm:pt>
    <dgm:pt modelId="{0E990400-F43B-4C2D-99A8-9BCDDE51921B}" type="parTrans" cxnId="{484AF906-7C66-4622-AF5D-4A05C0E5B107}">
      <dgm:prSet/>
      <dgm:spPr/>
      <dgm:t>
        <a:bodyPr/>
        <a:lstStyle/>
        <a:p>
          <a:endParaRPr lang="es-ES"/>
        </a:p>
      </dgm:t>
    </dgm:pt>
    <dgm:pt modelId="{56879B5E-B929-4819-853B-B3435DAC7FAC}" type="sibTrans" cxnId="{484AF906-7C66-4622-AF5D-4A05C0E5B107}">
      <dgm:prSet/>
      <dgm:spPr/>
      <dgm:t>
        <a:bodyPr/>
        <a:lstStyle/>
        <a:p>
          <a:endParaRPr lang="es-ES"/>
        </a:p>
      </dgm:t>
    </dgm:pt>
    <dgm:pt modelId="{E73122F2-EEB4-4121-8CC6-12C6E631739E}">
      <dgm:prSet phldrT="[Texto]" custT="1"/>
      <dgm:spPr/>
      <dgm:t>
        <a:bodyPr/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b="1" kern="1200" dirty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rPr>
            <a:t>Costes: </a:t>
          </a:r>
          <a:r>
            <a:rPr lang="es-ES" sz="1300" b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Incrementos Inflación </a:t>
          </a:r>
          <a:r>
            <a:rPr lang="es-ES" sz="1300" b="1" kern="1200" dirty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rPr>
            <a:t>(Decreto Reconocimiento Revisión Contratos en Ejecución)</a:t>
          </a:r>
        </a:p>
      </dgm:t>
    </dgm:pt>
    <dgm:pt modelId="{FB648852-0DA6-405D-96B4-E341F3A076E1}" type="parTrans" cxnId="{7DCA4BCB-3CC3-443D-A42C-C57D9248E637}">
      <dgm:prSet/>
      <dgm:spPr/>
      <dgm:t>
        <a:bodyPr/>
        <a:lstStyle/>
        <a:p>
          <a:endParaRPr lang="es-ES"/>
        </a:p>
      </dgm:t>
    </dgm:pt>
    <dgm:pt modelId="{66E66E41-2842-463C-8CF6-D1FE1CF94949}" type="sibTrans" cxnId="{7DCA4BCB-3CC3-443D-A42C-C57D9248E637}">
      <dgm:prSet/>
      <dgm:spPr/>
      <dgm:t>
        <a:bodyPr/>
        <a:lstStyle/>
        <a:p>
          <a:endParaRPr lang="es-ES"/>
        </a:p>
      </dgm:t>
    </dgm:pt>
    <dgm:pt modelId="{1874F096-DABC-4581-8E59-78C96124A704}">
      <dgm:prSet phldrT="[Texto]" custT="1"/>
      <dgm:spPr/>
      <dgm:t>
        <a:bodyPr/>
        <a:lstStyle/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</a:pPr>
          <a:r>
            <a:rPr lang="es-ES" sz="900" kern="1200" dirty="0">
              <a:solidFill>
                <a:schemeClr val="tx1">
                  <a:lumMod val="65000"/>
                  <a:lumOff val="35000"/>
                </a:schemeClr>
              </a:solidFill>
            </a:rPr>
            <a:t>Todos los planes de financiación firmados con anterioridad han previsto </a:t>
          </a:r>
          <a:r>
            <a:rPr lang="es-ES" sz="9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convenios específicos para la financiación de infraestructuras universitarias. </a:t>
          </a:r>
          <a:r>
            <a:rPr lang="es-ES" sz="900" kern="1200" dirty="0">
              <a:solidFill>
                <a:schemeClr val="tx1">
                  <a:lumMod val="65000"/>
                  <a:lumOff val="35000"/>
                </a:schemeClr>
              </a:solidFill>
            </a:rPr>
            <a:t>La UMH mantiene desde unos años un potente plan inversor financiado, muy mayoritariamente, con sus propios ahorros, con su remanente de tesorería. De 100.97M euros para el PPI 2023-2026, 75M procederán de remanentes y 25M de financiación externa (Fondos NG y FEDER).</a:t>
          </a:r>
          <a:endParaRPr lang="es-ES" sz="900" kern="1200" dirty="0"/>
        </a:p>
      </dgm:t>
    </dgm:pt>
    <dgm:pt modelId="{6D7639A0-3F41-4FDF-9DD2-6AFD91A1B5E7}" type="parTrans" cxnId="{B70E9F74-A5F8-421A-B164-B32CF3DC5919}">
      <dgm:prSet/>
      <dgm:spPr/>
      <dgm:t>
        <a:bodyPr/>
        <a:lstStyle/>
        <a:p>
          <a:endParaRPr lang="es-ES"/>
        </a:p>
      </dgm:t>
    </dgm:pt>
    <dgm:pt modelId="{97010DCD-591B-47C8-BAAE-76742200A4BB}" type="sibTrans" cxnId="{B70E9F74-A5F8-421A-B164-B32CF3DC5919}">
      <dgm:prSet/>
      <dgm:spPr/>
      <dgm:t>
        <a:bodyPr/>
        <a:lstStyle/>
        <a:p>
          <a:endParaRPr lang="es-ES"/>
        </a:p>
      </dgm:t>
    </dgm:pt>
    <dgm:pt modelId="{9FB18FFF-7B63-4CF4-B74D-C503A4AEB561}">
      <dgm:prSet phldrT="[Texto]"/>
      <dgm:spPr/>
      <dgm:t>
        <a:bodyPr/>
        <a:lstStyle/>
        <a:p>
          <a:r>
            <a:rPr lang="es-ES" sz="1300" b="0" kern="1200" dirty="0">
              <a:solidFill>
                <a:schemeClr val="bg1">
                  <a:lumMod val="50000"/>
                </a:schemeClr>
              </a:solidFill>
              <a:effectLst/>
            </a:rPr>
            <a:t>Convenio Colectivo para el Personal Laboral</a:t>
          </a:r>
        </a:p>
      </dgm:t>
    </dgm:pt>
    <dgm:pt modelId="{C85579E4-CE28-4B47-AE2D-ACA2C5626C65}" type="sibTrans" cxnId="{032A9F94-3E7D-4E31-A798-C06B428AFD3B}">
      <dgm:prSet/>
      <dgm:spPr/>
      <dgm:t>
        <a:bodyPr/>
        <a:lstStyle/>
        <a:p>
          <a:endParaRPr lang="es-ES"/>
        </a:p>
      </dgm:t>
    </dgm:pt>
    <dgm:pt modelId="{3924E7B2-2144-4AD0-922E-DD98DF80F9CF}" type="parTrans" cxnId="{032A9F94-3E7D-4E31-A798-C06B428AFD3B}">
      <dgm:prSet/>
      <dgm:spPr/>
      <dgm:t>
        <a:bodyPr/>
        <a:lstStyle/>
        <a:p>
          <a:endParaRPr lang="es-ES"/>
        </a:p>
      </dgm:t>
    </dgm:pt>
    <dgm:pt modelId="{D07E475C-8FE5-4792-8F35-CBE1E00426AD}">
      <dgm:prSet/>
      <dgm:spPr/>
      <dgm:t>
        <a:bodyPr/>
        <a:lstStyle/>
        <a:p>
          <a:r>
            <a:rPr lang="es-ES" b="0" dirty="0">
              <a:solidFill>
                <a:schemeClr val="bg1">
                  <a:lumMod val="50000"/>
                </a:schemeClr>
              </a:solidFill>
              <a:effectLst/>
            </a:rPr>
            <a:t>Incremento de Costes Energéticos</a:t>
          </a:r>
        </a:p>
      </dgm:t>
    </dgm:pt>
    <dgm:pt modelId="{A00E9EF7-2335-442E-8B53-CF7967A2FF91}" type="parTrans" cxnId="{AFC58964-A7FE-4695-82D9-454D223FA1C9}">
      <dgm:prSet/>
      <dgm:spPr/>
      <dgm:t>
        <a:bodyPr/>
        <a:lstStyle/>
        <a:p>
          <a:endParaRPr lang="es-ES"/>
        </a:p>
      </dgm:t>
    </dgm:pt>
    <dgm:pt modelId="{B4852B78-2D24-4580-8F3B-14903F14BED5}" type="sibTrans" cxnId="{AFC58964-A7FE-4695-82D9-454D223FA1C9}">
      <dgm:prSet/>
      <dgm:spPr/>
      <dgm:t>
        <a:bodyPr/>
        <a:lstStyle/>
        <a:p>
          <a:endParaRPr lang="es-ES"/>
        </a:p>
      </dgm:t>
    </dgm:pt>
    <dgm:pt modelId="{8A0AF4B7-A477-4A80-90BB-10E81DF7EC20}">
      <dgm:prSet/>
      <dgm:spPr/>
      <dgm:t>
        <a:bodyPr/>
        <a:lstStyle/>
        <a:p>
          <a:r>
            <a:rPr lang="es-ES" b="0" dirty="0">
              <a:solidFill>
                <a:schemeClr val="bg1">
                  <a:lumMod val="50000"/>
                </a:schemeClr>
              </a:solidFill>
              <a:effectLst/>
            </a:rPr>
            <a:t>Incrementos de Costes No Energéticos (Indirectamente Afectados)</a:t>
          </a:r>
        </a:p>
      </dgm:t>
    </dgm:pt>
    <dgm:pt modelId="{4B04AB78-D9FC-465D-BF87-C52833D7BABA}" type="parTrans" cxnId="{9F413859-9095-487D-B28E-336B3A3F60D8}">
      <dgm:prSet/>
      <dgm:spPr/>
      <dgm:t>
        <a:bodyPr/>
        <a:lstStyle/>
        <a:p>
          <a:endParaRPr lang="es-ES"/>
        </a:p>
      </dgm:t>
    </dgm:pt>
    <dgm:pt modelId="{C85EABDE-224C-493C-BF13-C21F91E57022}" type="sibTrans" cxnId="{9F413859-9095-487D-B28E-336B3A3F60D8}">
      <dgm:prSet/>
      <dgm:spPr/>
      <dgm:t>
        <a:bodyPr/>
        <a:lstStyle/>
        <a:p>
          <a:endParaRPr lang="es-ES"/>
        </a:p>
      </dgm:t>
    </dgm:pt>
    <dgm:pt modelId="{8BDDD7EA-A59C-47BF-88E3-B0CDB56913B8}">
      <dgm:prSet phldrT="[Texto]" custT="1"/>
      <dgm:spPr/>
      <dgm:t>
        <a:bodyPr/>
        <a:lstStyle/>
        <a:p>
          <a:r>
            <a:rPr lang="es-ES" sz="1300" b="1" kern="1200" dirty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rPr>
            <a:t>Financiación: </a:t>
          </a:r>
          <a:r>
            <a:rPr lang="es-ES" sz="1300" b="1" kern="1200" dirty="0">
              <a:solidFill>
                <a:srgbClr val="FF0000"/>
              </a:solidFill>
            </a:rPr>
            <a:t>Congelación</a:t>
          </a:r>
        </a:p>
      </dgm:t>
    </dgm:pt>
    <dgm:pt modelId="{BBD490E3-8681-4080-912C-F5718DE9F703}" type="parTrans" cxnId="{77140BD3-7AF9-4BCD-A697-4A5D1689EC1C}">
      <dgm:prSet/>
      <dgm:spPr/>
      <dgm:t>
        <a:bodyPr/>
        <a:lstStyle/>
        <a:p>
          <a:endParaRPr lang="es-ES"/>
        </a:p>
      </dgm:t>
    </dgm:pt>
    <dgm:pt modelId="{4C711127-FA5A-4D01-936F-73051400472F}" type="sibTrans" cxnId="{77140BD3-7AF9-4BCD-A697-4A5D1689EC1C}">
      <dgm:prSet/>
      <dgm:spPr/>
      <dgm:t>
        <a:bodyPr/>
        <a:lstStyle/>
        <a:p>
          <a:endParaRPr lang="es-ES"/>
        </a:p>
      </dgm:t>
    </dgm:pt>
    <dgm:pt modelId="{7736682E-609D-4121-859B-167A9748E9B4}">
      <dgm:prSet phldrT="[Texto]"/>
      <dgm:spPr/>
      <dgm:t>
        <a:bodyPr/>
        <a:lstStyle/>
        <a:p>
          <a:r>
            <a:rPr lang="es-ES" b="1" dirty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rPr>
            <a:t>Financiación: </a:t>
          </a:r>
          <a:r>
            <a:rPr lang="es-ES" b="1" dirty="0">
              <a:solidFill>
                <a:srgbClr val="FF0000"/>
              </a:solidFill>
            </a:rPr>
            <a:t>Ausencia de Financiación</a:t>
          </a:r>
        </a:p>
      </dgm:t>
    </dgm:pt>
    <dgm:pt modelId="{710B5971-C381-452C-AC24-C0A8D3E216DA}" type="parTrans" cxnId="{8342FBD2-1F02-4AFC-AA85-F27D4229366D}">
      <dgm:prSet/>
      <dgm:spPr/>
      <dgm:t>
        <a:bodyPr/>
        <a:lstStyle/>
        <a:p>
          <a:endParaRPr lang="es-ES"/>
        </a:p>
      </dgm:t>
    </dgm:pt>
    <dgm:pt modelId="{292E6C27-FE2F-49DB-8665-B06BD000BEFC}" type="sibTrans" cxnId="{8342FBD2-1F02-4AFC-AA85-F27D4229366D}">
      <dgm:prSet/>
      <dgm:spPr/>
      <dgm:t>
        <a:bodyPr/>
        <a:lstStyle/>
        <a:p>
          <a:endParaRPr lang="es-ES"/>
        </a:p>
      </dgm:t>
    </dgm:pt>
    <dgm:pt modelId="{7F7D4456-1A7A-4B55-B5F8-4AEA50F6BB66}">
      <dgm:prSet phldrT="[Texto]" custT="1"/>
      <dgm:spPr/>
      <dgm:t>
        <a:bodyPr/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b="1" kern="1200" dirty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rPr>
            <a:t>Financiación: </a:t>
          </a:r>
          <a:r>
            <a:rPr lang="es-ES" sz="1300" b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Ausencia Financiación</a:t>
          </a:r>
        </a:p>
      </dgm:t>
    </dgm:pt>
    <dgm:pt modelId="{DB42BD2C-70F4-4BE5-8844-828042E4200D}" type="parTrans" cxnId="{CC40AAC1-5670-4BDF-9412-CEBC0676241A}">
      <dgm:prSet/>
      <dgm:spPr/>
      <dgm:t>
        <a:bodyPr/>
        <a:lstStyle/>
        <a:p>
          <a:endParaRPr lang="es-ES"/>
        </a:p>
      </dgm:t>
    </dgm:pt>
    <dgm:pt modelId="{75F98BD6-B492-48EF-A301-D9882D431C59}" type="sibTrans" cxnId="{CC40AAC1-5670-4BDF-9412-CEBC0676241A}">
      <dgm:prSet/>
      <dgm:spPr/>
      <dgm:t>
        <a:bodyPr/>
        <a:lstStyle/>
        <a:p>
          <a:endParaRPr lang="es-ES"/>
        </a:p>
      </dgm:t>
    </dgm:pt>
    <dgm:pt modelId="{E452B704-6CC2-4E10-AE10-2FA984CCBD03}" type="pres">
      <dgm:prSet presAssocID="{A9CB8F1B-1C75-458F-BCFF-D96BE492C794}" presName="linearFlow" presStyleCnt="0">
        <dgm:presLayoutVars>
          <dgm:dir/>
          <dgm:animLvl val="lvl"/>
          <dgm:resizeHandles val="exact"/>
        </dgm:presLayoutVars>
      </dgm:prSet>
      <dgm:spPr/>
    </dgm:pt>
    <dgm:pt modelId="{5B67BA5D-BB14-4DAA-99D5-57E1912EBC6D}" type="pres">
      <dgm:prSet presAssocID="{2667692C-CDCF-4630-8C5F-69FE3F527A0F}" presName="composite" presStyleCnt="0"/>
      <dgm:spPr/>
    </dgm:pt>
    <dgm:pt modelId="{17E144E1-44CB-4221-894A-68153DC4C355}" type="pres">
      <dgm:prSet presAssocID="{2667692C-CDCF-4630-8C5F-69FE3F527A0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5E74505-1F2A-4148-88C6-9F061022B149}" type="pres">
      <dgm:prSet presAssocID="{2667692C-CDCF-4630-8C5F-69FE3F527A0F}" presName="descendantText" presStyleLbl="alignAcc1" presStyleIdx="0" presStyleCnt="3">
        <dgm:presLayoutVars>
          <dgm:bulletEnabled val="1"/>
        </dgm:presLayoutVars>
      </dgm:prSet>
      <dgm:spPr/>
    </dgm:pt>
    <dgm:pt modelId="{EA8620E2-F023-4CAA-AD79-69AA23F30B19}" type="pres">
      <dgm:prSet presAssocID="{3B8A69EA-2E8F-4B27-8388-B3FF36A14904}" presName="sp" presStyleCnt="0"/>
      <dgm:spPr/>
    </dgm:pt>
    <dgm:pt modelId="{EAF0B81F-03B3-44FD-B09F-5F6D6EC7E94E}" type="pres">
      <dgm:prSet presAssocID="{41C589A5-4ADE-4E48-9D91-E6664BAFE71F}" presName="composite" presStyleCnt="0"/>
      <dgm:spPr/>
    </dgm:pt>
    <dgm:pt modelId="{D8B1251A-A867-408A-AD4B-E3569851A3D4}" type="pres">
      <dgm:prSet presAssocID="{41C589A5-4ADE-4E48-9D91-E6664BAFE71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E6A9CDED-A394-4C45-93A7-D878B79AAE20}" type="pres">
      <dgm:prSet presAssocID="{41C589A5-4ADE-4E48-9D91-E6664BAFE71F}" presName="descendantText" presStyleLbl="alignAcc1" presStyleIdx="1" presStyleCnt="3">
        <dgm:presLayoutVars>
          <dgm:bulletEnabled val="1"/>
        </dgm:presLayoutVars>
      </dgm:prSet>
      <dgm:spPr/>
    </dgm:pt>
    <dgm:pt modelId="{8C6DEBE2-10B1-41A0-9D07-3AE29B9F5067}" type="pres">
      <dgm:prSet presAssocID="{298AD07B-AF48-48F4-A1D2-FEEE915C6631}" presName="sp" presStyleCnt="0"/>
      <dgm:spPr/>
    </dgm:pt>
    <dgm:pt modelId="{F0F99329-0888-4113-8253-41E006009568}" type="pres">
      <dgm:prSet presAssocID="{E62A07EB-40AD-45BB-A470-729274E42069}" presName="composite" presStyleCnt="0"/>
      <dgm:spPr/>
    </dgm:pt>
    <dgm:pt modelId="{B3C43679-249D-4EFD-9314-44208236E3F7}" type="pres">
      <dgm:prSet presAssocID="{E62A07EB-40AD-45BB-A470-729274E42069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FF8ACCB6-9D87-4749-A3C0-1245DFF0E32D}" type="pres">
      <dgm:prSet presAssocID="{E62A07EB-40AD-45BB-A470-729274E42069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F98F502-06AA-4822-8E01-F2370B22FFA1}" srcId="{A9CB8F1B-1C75-458F-BCFF-D96BE492C794}" destId="{2667692C-CDCF-4630-8C5F-69FE3F527A0F}" srcOrd="0" destOrd="0" parTransId="{A522EE9E-9A05-42A1-8E34-B3F2564012C6}" sibTransId="{3B8A69EA-2E8F-4B27-8388-B3FF36A14904}"/>
    <dgm:cxn modelId="{484AF906-7C66-4622-AF5D-4A05C0E5B107}" srcId="{A9CB8F1B-1C75-458F-BCFF-D96BE492C794}" destId="{E62A07EB-40AD-45BB-A470-729274E42069}" srcOrd="2" destOrd="0" parTransId="{0E990400-F43B-4C2D-99A8-9BCDDE51921B}" sibTransId="{56879B5E-B929-4819-853B-B3435DAC7FAC}"/>
    <dgm:cxn modelId="{83531B17-61DB-4934-8C67-2CC9AE05FA0A}" type="presOf" srcId="{9FB18FFF-7B63-4CF4-B74D-C503A4AEB561}" destId="{15E74505-1F2A-4148-88C6-9F061022B149}" srcOrd="0" destOrd="3" presId="urn:microsoft.com/office/officeart/2005/8/layout/chevron2"/>
    <dgm:cxn modelId="{01B94037-7907-44D8-9C17-A6C832506340}" type="presOf" srcId="{2B7FF6D1-9EFA-433C-A73D-058F089286F4}" destId="{15E74505-1F2A-4148-88C6-9F061022B149}" srcOrd="0" destOrd="0" presId="urn:microsoft.com/office/officeart/2005/8/layout/chevron2"/>
    <dgm:cxn modelId="{AFC58964-A7FE-4695-82D9-454D223FA1C9}" srcId="{7736682E-609D-4121-859B-167A9748E9B4}" destId="{D07E475C-8FE5-4792-8F35-CBE1E00426AD}" srcOrd="0" destOrd="0" parTransId="{A00E9EF7-2335-442E-8B53-CF7967A2FF91}" sibTransId="{B4852B78-2D24-4580-8F3B-14903F14BED5}"/>
    <dgm:cxn modelId="{113E6D47-677F-470C-9582-7C0EBD6B6182}" type="presOf" srcId="{D07E475C-8FE5-4792-8F35-CBE1E00426AD}" destId="{E6A9CDED-A394-4C45-93A7-D878B79AAE20}" srcOrd="0" destOrd="2" presId="urn:microsoft.com/office/officeart/2005/8/layout/chevron2"/>
    <dgm:cxn modelId="{3B74A46E-FBDE-41EB-91A3-0A1F6E49AE8C}" type="presOf" srcId="{C3B27201-394C-450D-BB54-B372941523B2}" destId="{15E74505-1F2A-4148-88C6-9F061022B149}" srcOrd="0" destOrd="2" presId="urn:microsoft.com/office/officeart/2005/8/layout/chevron2"/>
    <dgm:cxn modelId="{37D6FB73-2375-4A4E-A9DE-A00AD7177EE0}" type="presOf" srcId="{7736682E-609D-4121-859B-167A9748E9B4}" destId="{E6A9CDED-A394-4C45-93A7-D878B79AAE20}" srcOrd="0" destOrd="1" presId="urn:microsoft.com/office/officeart/2005/8/layout/chevron2"/>
    <dgm:cxn modelId="{B70E9F74-A5F8-421A-B164-B32CF3DC5919}" srcId="{E62A07EB-40AD-45BB-A470-729274E42069}" destId="{1874F096-DABC-4581-8E59-78C96124A704}" srcOrd="2" destOrd="0" parTransId="{6D7639A0-3F41-4FDF-9DD2-6AFD91A1B5E7}" sibTransId="{97010DCD-591B-47C8-BAAE-76742200A4BB}"/>
    <dgm:cxn modelId="{9F413859-9095-487D-B28E-336B3A3F60D8}" srcId="{7736682E-609D-4121-859B-167A9748E9B4}" destId="{8A0AF4B7-A477-4A80-90BB-10E81DF7EC20}" srcOrd="1" destOrd="0" parTransId="{4B04AB78-D9FC-465D-BF87-C52833D7BABA}" sibTransId="{C85EABDE-224C-493C-BF13-C21F91E57022}"/>
    <dgm:cxn modelId="{4F40677F-436E-4D67-AF7C-57935CC51713}" srcId="{8BDDD7EA-A59C-47BF-88E3-B0CDB56913B8}" destId="{C3B27201-394C-450D-BB54-B372941523B2}" srcOrd="0" destOrd="0" parTransId="{4E1BBBAE-B2B3-4E79-9AAC-C9681C03206D}" sibTransId="{0470F087-719F-415F-8549-31BBC0FED7E4}"/>
    <dgm:cxn modelId="{9A2AD883-E003-4B41-97E0-818A4E923428}" type="presOf" srcId="{8BDDD7EA-A59C-47BF-88E3-B0CDB56913B8}" destId="{15E74505-1F2A-4148-88C6-9F061022B149}" srcOrd="0" destOrd="1" presId="urn:microsoft.com/office/officeart/2005/8/layout/chevron2"/>
    <dgm:cxn modelId="{C7696089-2AEE-4ECD-BA63-F74D582175EB}" type="presOf" srcId="{2667692C-CDCF-4630-8C5F-69FE3F527A0F}" destId="{17E144E1-44CB-4221-894A-68153DC4C355}" srcOrd="0" destOrd="0" presId="urn:microsoft.com/office/officeart/2005/8/layout/chevron2"/>
    <dgm:cxn modelId="{C5BDB092-11DE-49F3-9571-EBC90B3C845C}" type="presOf" srcId="{8A0AF4B7-A477-4A80-90BB-10E81DF7EC20}" destId="{E6A9CDED-A394-4C45-93A7-D878B79AAE20}" srcOrd="0" destOrd="3" presId="urn:microsoft.com/office/officeart/2005/8/layout/chevron2"/>
    <dgm:cxn modelId="{032A9F94-3E7D-4E31-A798-C06B428AFD3B}" srcId="{8BDDD7EA-A59C-47BF-88E3-B0CDB56913B8}" destId="{9FB18FFF-7B63-4CF4-B74D-C503A4AEB561}" srcOrd="1" destOrd="0" parTransId="{3924E7B2-2144-4AD0-922E-DD98DF80F9CF}" sibTransId="{C85579E4-CE28-4B47-AE2D-ACA2C5626C65}"/>
    <dgm:cxn modelId="{D9A96FA0-ED98-49DD-AE1D-1E93EBE4981E}" type="presOf" srcId="{A9CB8F1B-1C75-458F-BCFF-D96BE492C794}" destId="{E452B704-6CC2-4E10-AE10-2FA984CCBD03}" srcOrd="0" destOrd="0" presId="urn:microsoft.com/office/officeart/2005/8/layout/chevron2"/>
    <dgm:cxn modelId="{796D6EA7-29A6-4ECD-B696-0CB43BA925E2}" srcId="{A9CB8F1B-1C75-458F-BCFF-D96BE492C794}" destId="{41C589A5-4ADE-4E48-9D91-E6664BAFE71F}" srcOrd="1" destOrd="0" parTransId="{BF45995C-7BD0-471C-A6C6-09043B2B5569}" sibTransId="{298AD07B-AF48-48F4-A1D2-FEEE915C6631}"/>
    <dgm:cxn modelId="{039A83A7-6C5A-45AA-8FA8-7504BA7F360C}" type="presOf" srcId="{7F7D4456-1A7A-4B55-B5F8-4AEA50F6BB66}" destId="{FF8ACCB6-9D87-4749-A3C0-1245DFF0E32D}" srcOrd="0" destOrd="1" presId="urn:microsoft.com/office/officeart/2005/8/layout/chevron2"/>
    <dgm:cxn modelId="{5A17DCAF-8DD9-4B26-9A77-BC2A111DDABC}" type="presOf" srcId="{1874F096-DABC-4581-8E59-78C96124A704}" destId="{FF8ACCB6-9D87-4749-A3C0-1245DFF0E32D}" srcOrd="0" destOrd="2" presId="urn:microsoft.com/office/officeart/2005/8/layout/chevron2"/>
    <dgm:cxn modelId="{CC40AAC1-5670-4BDF-9412-CEBC0676241A}" srcId="{E62A07EB-40AD-45BB-A470-729274E42069}" destId="{7F7D4456-1A7A-4B55-B5F8-4AEA50F6BB66}" srcOrd="1" destOrd="0" parTransId="{DB42BD2C-70F4-4BE5-8844-828042E4200D}" sibTransId="{75F98BD6-B492-48EF-A301-D9882D431C59}"/>
    <dgm:cxn modelId="{35F6C7C2-1799-40B8-A5DC-2CE612469BCF}" srcId="{2667692C-CDCF-4630-8C5F-69FE3F527A0F}" destId="{2B7FF6D1-9EFA-433C-A73D-058F089286F4}" srcOrd="0" destOrd="0" parTransId="{A12E6A73-ADA4-4012-9CBD-80B27C41B885}" sibTransId="{6AB048A3-E1D0-4761-AA31-DCE3DAC0E69E}"/>
    <dgm:cxn modelId="{6C144AC5-E8AE-4188-86CB-A092F3AA59B0}" type="presOf" srcId="{41C589A5-4ADE-4E48-9D91-E6664BAFE71F}" destId="{D8B1251A-A867-408A-AD4B-E3569851A3D4}" srcOrd="0" destOrd="0" presId="urn:microsoft.com/office/officeart/2005/8/layout/chevron2"/>
    <dgm:cxn modelId="{7DCA4BCB-3CC3-443D-A42C-C57D9248E637}" srcId="{E62A07EB-40AD-45BB-A470-729274E42069}" destId="{E73122F2-EEB4-4121-8CC6-12C6E631739E}" srcOrd="0" destOrd="0" parTransId="{FB648852-0DA6-405D-96B4-E341F3A076E1}" sibTransId="{66E66E41-2842-463C-8CF6-D1FE1CF94949}"/>
    <dgm:cxn modelId="{80BFA1CE-25B0-4FCF-9AF8-D044D452C882}" srcId="{41C589A5-4ADE-4E48-9D91-E6664BAFE71F}" destId="{4068886C-0131-48D7-875B-E2403FF6A95F}" srcOrd="0" destOrd="0" parTransId="{FCDBB5D9-EBA0-4F3D-B518-44CD9DA4343F}" sibTransId="{662A8B75-879A-43AF-B9CF-10B1356A56EE}"/>
    <dgm:cxn modelId="{8342FBD2-1F02-4AFC-AA85-F27D4229366D}" srcId="{41C589A5-4ADE-4E48-9D91-E6664BAFE71F}" destId="{7736682E-609D-4121-859B-167A9748E9B4}" srcOrd="1" destOrd="0" parTransId="{710B5971-C381-452C-AC24-C0A8D3E216DA}" sibTransId="{292E6C27-FE2F-49DB-8665-B06BD000BEFC}"/>
    <dgm:cxn modelId="{77140BD3-7AF9-4BCD-A697-4A5D1689EC1C}" srcId="{2667692C-CDCF-4630-8C5F-69FE3F527A0F}" destId="{8BDDD7EA-A59C-47BF-88E3-B0CDB56913B8}" srcOrd="1" destOrd="0" parTransId="{BBD490E3-8681-4080-912C-F5718DE9F703}" sibTransId="{4C711127-FA5A-4D01-936F-73051400472F}"/>
    <dgm:cxn modelId="{180F96DC-AC96-4EAC-88AE-D7F128D53840}" type="presOf" srcId="{4068886C-0131-48D7-875B-E2403FF6A95F}" destId="{E6A9CDED-A394-4C45-93A7-D878B79AAE20}" srcOrd="0" destOrd="0" presId="urn:microsoft.com/office/officeart/2005/8/layout/chevron2"/>
    <dgm:cxn modelId="{35DF68EC-8333-473B-8B32-6715523EBB2D}" type="presOf" srcId="{E62A07EB-40AD-45BB-A470-729274E42069}" destId="{B3C43679-249D-4EFD-9314-44208236E3F7}" srcOrd="0" destOrd="0" presId="urn:microsoft.com/office/officeart/2005/8/layout/chevron2"/>
    <dgm:cxn modelId="{E64C32F7-BCD1-4F1F-97D5-039AC2AEB0A4}" type="presOf" srcId="{E73122F2-EEB4-4121-8CC6-12C6E631739E}" destId="{FF8ACCB6-9D87-4749-A3C0-1245DFF0E32D}" srcOrd="0" destOrd="0" presId="urn:microsoft.com/office/officeart/2005/8/layout/chevron2"/>
    <dgm:cxn modelId="{CEB7A9EF-8B6E-4102-A5A3-956BE984712E}" type="presParOf" srcId="{E452B704-6CC2-4E10-AE10-2FA984CCBD03}" destId="{5B67BA5D-BB14-4DAA-99D5-57E1912EBC6D}" srcOrd="0" destOrd="0" presId="urn:microsoft.com/office/officeart/2005/8/layout/chevron2"/>
    <dgm:cxn modelId="{3CB3C92E-9D92-4203-81AD-A5338F814701}" type="presParOf" srcId="{5B67BA5D-BB14-4DAA-99D5-57E1912EBC6D}" destId="{17E144E1-44CB-4221-894A-68153DC4C355}" srcOrd="0" destOrd="0" presId="urn:microsoft.com/office/officeart/2005/8/layout/chevron2"/>
    <dgm:cxn modelId="{6633EA3F-6FF7-4947-A1C6-0D9ED06257FA}" type="presParOf" srcId="{5B67BA5D-BB14-4DAA-99D5-57E1912EBC6D}" destId="{15E74505-1F2A-4148-88C6-9F061022B149}" srcOrd="1" destOrd="0" presId="urn:microsoft.com/office/officeart/2005/8/layout/chevron2"/>
    <dgm:cxn modelId="{33C0F195-7345-4B1A-9708-359AAB6A6F9D}" type="presParOf" srcId="{E452B704-6CC2-4E10-AE10-2FA984CCBD03}" destId="{EA8620E2-F023-4CAA-AD79-69AA23F30B19}" srcOrd="1" destOrd="0" presId="urn:microsoft.com/office/officeart/2005/8/layout/chevron2"/>
    <dgm:cxn modelId="{4D1839B6-C667-4E2B-BB18-49391F2B7AC6}" type="presParOf" srcId="{E452B704-6CC2-4E10-AE10-2FA984CCBD03}" destId="{EAF0B81F-03B3-44FD-B09F-5F6D6EC7E94E}" srcOrd="2" destOrd="0" presId="urn:microsoft.com/office/officeart/2005/8/layout/chevron2"/>
    <dgm:cxn modelId="{DD2AF00E-A47D-45E7-B470-64516B43DFF4}" type="presParOf" srcId="{EAF0B81F-03B3-44FD-B09F-5F6D6EC7E94E}" destId="{D8B1251A-A867-408A-AD4B-E3569851A3D4}" srcOrd="0" destOrd="0" presId="urn:microsoft.com/office/officeart/2005/8/layout/chevron2"/>
    <dgm:cxn modelId="{5C7C82E6-A3F8-428F-BF66-513FD48555EE}" type="presParOf" srcId="{EAF0B81F-03B3-44FD-B09F-5F6D6EC7E94E}" destId="{E6A9CDED-A394-4C45-93A7-D878B79AAE20}" srcOrd="1" destOrd="0" presId="urn:microsoft.com/office/officeart/2005/8/layout/chevron2"/>
    <dgm:cxn modelId="{4202519E-E413-4FEE-9593-9F2749E961F4}" type="presParOf" srcId="{E452B704-6CC2-4E10-AE10-2FA984CCBD03}" destId="{8C6DEBE2-10B1-41A0-9D07-3AE29B9F5067}" srcOrd="3" destOrd="0" presId="urn:microsoft.com/office/officeart/2005/8/layout/chevron2"/>
    <dgm:cxn modelId="{4A4B1645-4284-4A3B-B581-D5BEA6146CB1}" type="presParOf" srcId="{E452B704-6CC2-4E10-AE10-2FA984CCBD03}" destId="{F0F99329-0888-4113-8253-41E006009568}" srcOrd="4" destOrd="0" presId="urn:microsoft.com/office/officeart/2005/8/layout/chevron2"/>
    <dgm:cxn modelId="{ACA9273B-5055-4170-881C-3F02D3ECAAB0}" type="presParOf" srcId="{F0F99329-0888-4113-8253-41E006009568}" destId="{B3C43679-249D-4EFD-9314-44208236E3F7}" srcOrd="0" destOrd="0" presId="urn:microsoft.com/office/officeart/2005/8/layout/chevron2"/>
    <dgm:cxn modelId="{588034E0-8B58-4EE7-9EE0-4FC7664FA40E}" type="presParOf" srcId="{F0F99329-0888-4113-8253-41E006009568}" destId="{FF8ACCB6-9D87-4749-A3C0-1245DFF0E32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EB11EA-9693-4273-8F6B-14F9062FF7FD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AEBF03E6-628E-4D95-ACA8-4E358E21B35A}">
      <dgm:prSet phldrT="[Texto]"/>
      <dgm:spPr/>
      <dgm:t>
        <a:bodyPr/>
        <a:lstStyle/>
        <a:p>
          <a:r>
            <a:rPr lang="es-ES" dirty="0"/>
            <a:t>Dotación Reivindicativa (Capítulo 1+2)</a:t>
          </a:r>
        </a:p>
        <a:p>
          <a:r>
            <a:rPr lang="es-ES" dirty="0"/>
            <a:t>(Voluntad GVA Dotar en 2023)</a:t>
          </a:r>
        </a:p>
      </dgm:t>
    </dgm:pt>
    <dgm:pt modelId="{5973C98F-9907-48F0-AA9C-D6CED0C385DF}" type="parTrans" cxnId="{D2B99F81-314B-4B49-8CA5-183519523EF4}">
      <dgm:prSet/>
      <dgm:spPr/>
      <dgm:t>
        <a:bodyPr/>
        <a:lstStyle/>
        <a:p>
          <a:endParaRPr lang="es-ES"/>
        </a:p>
      </dgm:t>
    </dgm:pt>
    <dgm:pt modelId="{9E1ADEE3-7F38-4DC8-8334-BE6ECD0C7805}" type="sibTrans" cxnId="{D2B99F81-314B-4B49-8CA5-183519523EF4}">
      <dgm:prSet/>
      <dgm:spPr/>
      <dgm:t>
        <a:bodyPr/>
        <a:lstStyle/>
        <a:p>
          <a:endParaRPr lang="es-ES"/>
        </a:p>
      </dgm:t>
    </dgm:pt>
    <dgm:pt modelId="{F0258DC2-E4AC-4F5B-9BA6-A295B13F0ECF}">
      <dgm:prSet phldrT="[Texto]"/>
      <dgm:spPr/>
      <dgm:t>
        <a:bodyPr/>
        <a:lstStyle/>
        <a:p>
          <a:r>
            <a:rPr lang="es-ES" dirty="0"/>
            <a:t>Planificación Aplicación Ahorro en 2023 (Inicial + Cuenta General)</a:t>
          </a:r>
        </a:p>
        <a:p>
          <a:r>
            <a:rPr lang="es-ES" dirty="0"/>
            <a:t>(Capítulo 6)</a:t>
          </a:r>
        </a:p>
      </dgm:t>
    </dgm:pt>
    <dgm:pt modelId="{9B358FFD-0ADA-4649-8B49-FE65E343F415}" type="parTrans" cxnId="{BA2D690D-F023-49CD-9482-46906901E4CA}">
      <dgm:prSet/>
      <dgm:spPr/>
      <dgm:t>
        <a:bodyPr/>
        <a:lstStyle/>
        <a:p>
          <a:endParaRPr lang="es-ES"/>
        </a:p>
      </dgm:t>
    </dgm:pt>
    <dgm:pt modelId="{E1B4BBB5-CA9A-426A-B4FA-811CC0765AF5}" type="sibTrans" cxnId="{BA2D690D-F023-49CD-9482-46906901E4CA}">
      <dgm:prSet/>
      <dgm:spPr/>
      <dgm:t>
        <a:bodyPr/>
        <a:lstStyle/>
        <a:p>
          <a:endParaRPr lang="es-ES"/>
        </a:p>
      </dgm:t>
    </dgm:pt>
    <dgm:pt modelId="{FB9F13B8-47B4-4BF3-A4F5-BA3F5B198EE5}">
      <dgm:prSet phldrT="[Texto]"/>
      <dgm:spPr/>
      <dgm:t>
        <a:bodyPr/>
        <a:lstStyle/>
        <a:p>
          <a:r>
            <a:rPr lang="es-ES" dirty="0"/>
            <a:t>Estabilidad y Sostenibilidad Presupuestaria</a:t>
          </a:r>
        </a:p>
      </dgm:t>
    </dgm:pt>
    <dgm:pt modelId="{0CC9B533-3A96-48EF-8EF3-838B319170AE}" type="parTrans" cxnId="{8AFF7217-2573-45F2-B8CC-6A4227EE970E}">
      <dgm:prSet/>
      <dgm:spPr/>
      <dgm:t>
        <a:bodyPr/>
        <a:lstStyle/>
        <a:p>
          <a:endParaRPr lang="es-ES"/>
        </a:p>
      </dgm:t>
    </dgm:pt>
    <dgm:pt modelId="{955E6B4A-9506-4D0F-9E25-CE6659222F03}" type="sibTrans" cxnId="{8AFF7217-2573-45F2-B8CC-6A4227EE970E}">
      <dgm:prSet/>
      <dgm:spPr/>
      <dgm:t>
        <a:bodyPr/>
        <a:lstStyle/>
        <a:p>
          <a:endParaRPr lang="es-ES"/>
        </a:p>
      </dgm:t>
    </dgm:pt>
    <dgm:pt modelId="{0E6417E7-E37C-455A-80CC-C57D4E820218}" type="pres">
      <dgm:prSet presAssocID="{83EB11EA-9693-4273-8F6B-14F9062FF7FD}" presName="Name0" presStyleCnt="0">
        <dgm:presLayoutVars>
          <dgm:dir/>
          <dgm:resizeHandles val="exact"/>
        </dgm:presLayoutVars>
      </dgm:prSet>
      <dgm:spPr/>
    </dgm:pt>
    <dgm:pt modelId="{EA805E4D-2B86-4A39-9181-53C0A79FC404}" type="pres">
      <dgm:prSet presAssocID="{83EB11EA-9693-4273-8F6B-14F9062FF7FD}" presName="vNodes" presStyleCnt="0"/>
      <dgm:spPr/>
    </dgm:pt>
    <dgm:pt modelId="{959021D1-B13F-4034-AC08-7BD20D99FAC4}" type="pres">
      <dgm:prSet presAssocID="{AEBF03E6-628E-4D95-ACA8-4E358E21B35A}" presName="node" presStyleLbl="node1" presStyleIdx="0" presStyleCnt="3" custScaleX="184543" custScaleY="164051">
        <dgm:presLayoutVars>
          <dgm:bulletEnabled val="1"/>
        </dgm:presLayoutVars>
      </dgm:prSet>
      <dgm:spPr/>
    </dgm:pt>
    <dgm:pt modelId="{38BF2198-A1D0-4F08-B3E2-CE46F87C66C4}" type="pres">
      <dgm:prSet presAssocID="{9E1ADEE3-7F38-4DC8-8334-BE6ECD0C7805}" presName="spacerT" presStyleCnt="0"/>
      <dgm:spPr/>
    </dgm:pt>
    <dgm:pt modelId="{7F7690E9-B2C5-446D-9FBE-D4FA82F99A04}" type="pres">
      <dgm:prSet presAssocID="{9E1ADEE3-7F38-4DC8-8334-BE6ECD0C7805}" presName="sibTrans" presStyleLbl="sibTrans2D1" presStyleIdx="0" presStyleCnt="2"/>
      <dgm:spPr/>
    </dgm:pt>
    <dgm:pt modelId="{127E2870-176C-47E7-995E-8FBCB772EDF1}" type="pres">
      <dgm:prSet presAssocID="{9E1ADEE3-7F38-4DC8-8334-BE6ECD0C7805}" presName="spacerB" presStyleCnt="0"/>
      <dgm:spPr/>
    </dgm:pt>
    <dgm:pt modelId="{4A3B7D51-37A0-424A-9C52-F5B28433BFBD}" type="pres">
      <dgm:prSet presAssocID="{F0258DC2-E4AC-4F5B-9BA6-A295B13F0ECF}" presName="node" presStyleLbl="node1" presStyleIdx="1" presStyleCnt="3" custScaleX="198101" custScaleY="164786">
        <dgm:presLayoutVars>
          <dgm:bulletEnabled val="1"/>
        </dgm:presLayoutVars>
      </dgm:prSet>
      <dgm:spPr/>
    </dgm:pt>
    <dgm:pt modelId="{8A8E283B-7C35-4F28-8098-4764584BB895}" type="pres">
      <dgm:prSet presAssocID="{83EB11EA-9693-4273-8F6B-14F9062FF7FD}" presName="sibTransLast" presStyleLbl="sibTrans2D1" presStyleIdx="1" presStyleCnt="2"/>
      <dgm:spPr/>
    </dgm:pt>
    <dgm:pt modelId="{FADD5202-2965-4E48-9876-5868F5E7DC38}" type="pres">
      <dgm:prSet presAssocID="{83EB11EA-9693-4273-8F6B-14F9062FF7FD}" presName="connectorText" presStyleLbl="sibTrans2D1" presStyleIdx="1" presStyleCnt="2"/>
      <dgm:spPr/>
    </dgm:pt>
    <dgm:pt modelId="{459C4430-20A7-4F80-B9FD-20F707D7836A}" type="pres">
      <dgm:prSet presAssocID="{83EB11EA-9693-4273-8F6B-14F9062FF7FD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0C27E107-AC0F-4F25-B94E-E207BCBB17BC}" type="presOf" srcId="{9E1ADEE3-7F38-4DC8-8334-BE6ECD0C7805}" destId="{7F7690E9-B2C5-446D-9FBE-D4FA82F99A04}" srcOrd="0" destOrd="0" presId="urn:microsoft.com/office/officeart/2005/8/layout/equation2"/>
    <dgm:cxn modelId="{2D5A9C0A-B4D2-4F73-B80C-5766EEAF216A}" type="presOf" srcId="{FB9F13B8-47B4-4BF3-A4F5-BA3F5B198EE5}" destId="{459C4430-20A7-4F80-B9FD-20F707D7836A}" srcOrd="0" destOrd="0" presId="urn:microsoft.com/office/officeart/2005/8/layout/equation2"/>
    <dgm:cxn modelId="{BA2D690D-F023-49CD-9482-46906901E4CA}" srcId="{83EB11EA-9693-4273-8F6B-14F9062FF7FD}" destId="{F0258DC2-E4AC-4F5B-9BA6-A295B13F0ECF}" srcOrd="1" destOrd="0" parTransId="{9B358FFD-0ADA-4649-8B49-FE65E343F415}" sibTransId="{E1B4BBB5-CA9A-426A-B4FA-811CC0765AF5}"/>
    <dgm:cxn modelId="{8AFF7217-2573-45F2-B8CC-6A4227EE970E}" srcId="{83EB11EA-9693-4273-8F6B-14F9062FF7FD}" destId="{FB9F13B8-47B4-4BF3-A4F5-BA3F5B198EE5}" srcOrd="2" destOrd="0" parTransId="{0CC9B533-3A96-48EF-8EF3-838B319170AE}" sibTransId="{955E6B4A-9506-4D0F-9E25-CE6659222F03}"/>
    <dgm:cxn modelId="{479DA01D-F92B-44C7-8E73-C52B56959313}" type="presOf" srcId="{E1B4BBB5-CA9A-426A-B4FA-811CC0765AF5}" destId="{FADD5202-2965-4E48-9876-5868F5E7DC38}" srcOrd="1" destOrd="0" presId="urn:microsoft.com/office/officeart/2005/8/layout/equation2"/>
    <dgm:cxn modelId="{95E90F64-BF85-4810-80D7-5978806E33B8}" type="presOf" srcId="{F0258DC2-E4AC-4F5B-9BA6-A295B13F0ECF}" destId="{4A3B7D51-37A0-424A-9C52-F5B28433BFBD}" srcOrd="0" destOrd="0" presId="urn:microsoft.com/office/officeart/2005/8/layout/equation2"/>
    <dgm:cxn modelId="{8994EF70-5175-4EDA-84E9-6A76FDD54C82}" type="presOf" srcId="{E1B4BBB5-CA9A-426A-B4FA-811CC0765AF5}" destId="{8A8E283B-7C35-4F28-8098-4764584BB895}" srcOrd="0" destOrd="0" presId="urn:microsoft.com/office/officeart/2005/8/layout/equation2"/>
    <dgm:cxn modelId="{D2B99F81-314B-4B49-8CA5-183519523EF4}" srcId="{83EB11EA-9693-4273-8F6B-14F9062FF7FD}" destId="{AEBF03E6-628E-4D95-ACA8-4E358E21B35A}" srcOrd="0" destOrd="0" parTransId="{5973C98F-9907-48F0-AA9C-D6CED0C385DF}" sibTransId="{9E1ADEE3-7F38-4DC8-8334-BE6ECD0C7805}"/>
    <dgm:cxn modelId="{AEF3E8B9-EF48-4E31-B2E1-D41F45E250D2}" type="presOf" srcId="{AEBF03E6-628E-4D95-ACA8-4E358E21B35A}" destId="{959021D1-B13F-4034-AC08-7BD20D99FAC4}" srcOrd="0" destOrd="0" presId="urn:microsoft.com/office/officeart/2005/8/layout/equation2"/>
    <dgm:cxn modelId="{552A2BFA-CD8D-4D80-BF2E-BC6EF497D8FF}" type="presOf" srcId="{83EB11EA-9693-4273-8F6B-14F9062FF7FD}" destId="{0E6417E7-E37C-455A-80CC-C57D4E820218}" srcOrd="0" destOrd="0" presId="urn:microsoft.com/office/officeart/2005/8/layout/equation2"/>
    <dgm:cxn modelId="{97146FA8-53EE-45B6-9BA1-172A2A3EF5BA}" type="presParOf" srcId="{0E6417E7-E37C-455A-80CC-C57D4E820218}" destId="{EA805E4D-2B86-4A39-9181-53C0A79FC404}" srcOrd="0" destOrd="0" presId="urn:microsoft.com/office/officeart/2005/8/layout/equation2"/>
    <dgm:cxn modelId="{FF524A4F-FE26-436E-9B60-9E31D958470D}" type="presParOf" srcId="{EA805E4D-2B86-4A39-9181-53C0A79FC404}" destId="{959021D1-B13F-4034-AC08-7BD20D99FAC4}" srcOrd="0" destOrd="0" presId="urn:microsoft.com/office/officeart/2005/8/layout/equation2"/>
    <dgm:cxn modelId="{466CAC3D-A4EC-4146-B40B-5B033CE4660F}" type="presParOf" srcId="{EA805E4D-2B86-4A39-9181-53C0A79FC404}" destId="{38BF2198-A1D0-4F08-B3E2-CE46F87C66C4}" srcOrd="1" destOrd="0" presId="urn:microsoft.com/office/officeart/2005/8/layout/equation2"/>
    <dgm:cxn modelId="{2B9803D6-1040-4874-9B53-082D5A3E61B9}" type="presParOf" srcId="{EA805E4D-2B86-4A39-9181-53C0A79FC404}" destId="{7F7690E9-B2C5-446D-9FBE-D4FA82F99A04}" srcOrd="2" destOrd="0" presId="urn:microsoft.com/office/officeart/2005/8/layout/equation2"/>
    <dgm:cxn modelId="{7075FB62-FE7E-4C5F-88F3-DE6D95684F3A}" type="presParOf" srcId="{EA805E4D-2B86-4A39-9181-53C0A79FC404}" destId="{127E2870-176C-47E7-995E-8FBCB772EDF1}" srcOrd="3" destOrd="0" presId="urn:microsoft.com/office/officeart/2005/8/layout/equation2"/>
    <dgm:cxn modelId="{2F0E6C46-6CB3-4F77-84AA-F34376939B43}" type="presParOf" srcId="{EA805E4D-2B86-4A39-9181-53C0A79FC404}" destId="{4A3B7D51-37A0-424A-9C52-F5B28433BFBD}" srcOrd="4" destOrd="0" presId="urn:microsoft.com/office/officeart/2005/8/layout/equation2"/>
    <dgm:cxn modelId="{CD02484D-2803-4AD0-B5E7-A208E1C57CF8}" type="presParOf" srcId="{0E6417E7-E37C-455A-80CC-C57D4E820218}" destId="{8A8E283B-7C35-4F28-8098-4764584BB895}" srcOrd="1" destOrd="0" presId="urn:microsoft.com/office/officeart/2005/8/layout/equation2"/>
    <dgm:cxn modelId="{18345BF3-0711-4CD9-94A7-33CD102A96B2}" type="presParOf" srcId="{8A8E283B-7C35-4F28-8098-4764584BB895}" destId="{FADD5202-2965-4E48-9876-5868F5E7DC38}" srcOrd="0" destOrd="0" presId="urn:microsoft.com/office/officeart/2005/8/layout/equation2"/>
    <dgm:cxn modelId="{999B60CC-C784-4937-8CBA-5DFB9D1A2DDC}" type="presParOf" srcId="{0E6417E7-E37C-455A-80CC-C57D4E820218}" destId="{459C4430-20A7-4F80-B9FD-20F707D7836A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28F1B6B-61E0-4B00-BF47-4651E865A8DB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020FD61A-F3CA-44A8-86C1-A78CAF86F1CB}">
      <dgm:prSet/>
      <dgm:spPr/>
      <dgm:t>
        <a:bodyPr/>
        <a:lstStyle/>
        <a:p>
          <a:r>
            <a:rPr lang="es-ES" b="1" dirty="0"/>
            <a:t>Puestos de nivel intermedio y superior</a:t>
          </a:r>
          <a:endParaRPr lang="es-ES" dirty="0"/>
        </a:p>
      </dgm:t>
    </dgm:pt>
    <dgm:pt modelId="{F5E15A8D-C219-4CEA-AF16-A7F1A2ED2D63}" type="parTrans" cxnId="{E2B75B3C-F581-4244-BA43-6F3A5949C9C5}">
      <dgm:prSet/>
      <dgm:spPr/>
      <dgm:t>
        <a:bodyPr/>
        <a:lstStyle/>
        <a:p>
          <a:endParaRPr lang="es-ES"/>
        </a:p>
      </dgm:t>
    </dgm:pt>
    <dgm:pt modelId="{807B6980-0CDB-4273-9983-599B0332AC57}" type="sibTrans" cxnId="{E2B75B3C-F581-4244-BA43-6F3A5949C9C5}">
      <dgm:prSet/>
      <dgm:spPr/>
      <dgm:t>
        <a:bodyPr/>
        <a:lstStyle/>
        <a:p>
          <a:endParaRPr lang="es-ES"/>
        </a:p>
      </dgm:t>
    </dgm:pt>
    <dgm:pt modelId="{35037BB0-49EC-4BF2-B046-22FF9C4C3577}">
      <dgm:prSet/>
      <dgm:spPr/>
      <dgm:t>
        <a:bodyPr/>
        <a:lstStyle/>
        <a:p>
          <a:r>
            <a:rPr lang="es-ES" b="1" dirty="0"/>
            <a:t>Puestos base, excepto administrativos</a:t>
          </a:r>
          <a:endParaRPr lang="es-ES" dirty="0"/>
        </a:p>
      </dgm:t>
    </dgm:pt>
    <dgm:pt modelId="{DC4B8C36-9737-45B4-893F-261A68B3FDB0}" type="parTrans" cxnId="{C65B9970-BF0F-4B4D-B086-77AA71904807}">
      <dgm:prSet/>
      <dgm:spPr/>
      <dgm:t>
        <a:bodyPr/>
        <a:lstStyle/>
        <a:p>
          <a:endParaRPr lang="es-ES"/>
        </a:p>
      </dgm:t>
    </dgm:pt>
    <dgm:pt modelId="{D53C29D3-E816-4079-B310-EFABBB442D75}" type="sibTrans" cxnId="{C65B9970-BF0F-4B4D-B086-77AA71904807}">
      <dgm:prSet/>
      <dgm:spPr/>
      <dgm:t>
        <a:bodyPr/>
        <a:lstStyle/>
        <a:p>
          <a:endParaRPr lang="es-ES"/>
        </a:p>
      </dgm:t>
    </dgm:pt>
    <dgm:pt modelId="{E2D64809-6BC8-4575-8B57-4E9AADB8801B}">
      <dgm:prSet/>
      <dgm:spPr/>
      <dgm:t>
        <a:bodyPr/>
        <a:lstStyle/>
        <a:p>
          <a:r>
            <a:rPr lang="es-ES" b="1"/>
            <a:t>Administrativos</a:t>
          </a:r>
          <a:endParaRPr lang="es-ES" dirty="0"/>
        </a:p>
      </dgm:t>
    </dgm:pt>
    <dgm:pt modelId="{E90F42ED-65E0-4F1A-8276-A074CF7F4A68}" type="parTrans" cxnId="{311DC181-03C4-43E7-B290-278E724D18A7}">
      <dgm:prSet/>
      <dgm:spPr/>
      <dgm:t>
        <a:bodyPr/>
        <a:lstStyle/>
        <a:p>
          <a:endParaRPr lang="es-ES"/>
        </a:p>
      </dgm:t>
    </dgm:pt>
    <dgm:pt modelId="{E21A8145-7BA2-42E0-8A53-E7338BC571DD}" type="sibTrans" cxnId="{311DC181-03C4-43E7-B290-278E724D18A7}">
      <dgm:prSet/>
      <dgm:spPr/>
      <dgm:t>
        <a:bodyPr/>
        <a:lstStyle/>
        <a:p>
          <a:endParaRPr lang="es-ES"/>
        </a:p>
      </dgm:t>
    </dgm:pt>
    <dgm:pt modelId="{16F318E2-6FB2-48FD-AA6F-99B01FFA472F}" type="pres">
      <dgm:prSet presAssocID="{928F1B6B-61E0-4B00-BF47-4651E865A8DB}" presName="rootnode" presStyleCnt="0">
        <dgm:presLayoutVars>
          <dgm:chMax/>
          <dgm:chPref/>
          <dgm:dir/>
          <dgm:animLvl val="lvl"/>
        </dgm:presLayoutVars>
      </dgm:prSet>
      <dgm:spPr/>
    </dgm:pt>
    <dgm:pt modelId="{A7679C77-2637-403D-83A7-1C98F90001CA}" type="pres">
      <dgm:prSet presAssocID="{020FD61A-F3CA-44A8-86C1-A78CAF86F1CB}" presName="composite" presStyleCnt="0"/>
      <dgm:spPr/>
    </dgm:pt>
    <dgm:pt modelId="{A09D0159-686E-4AF5-80E1-AFCFB6EBA078}" type="pres">
      <dgm:prSet presAssocID="{020FD61A-F3CA-44A8-86C1-A78CAF86F1CB}" presName="LShape" presStyleLbl="alignNode1" presStyleIdx="0" presStyleCnt="5" custLinFactNeighborX="1717" custLinFactNeighborY="20869"/>
      <dgm:spPr/>
    </dgm:pt>
    <dgm:pt modelId="{355B1AAD-36F0-4E3D-9B62-8E4B7C84E82B}" type="pres">
      <dgm:prSet presAssocID="{020FD61A-F3CA-44A8-86C1-A78CAF86F1CB}" presName="ParentText" presStyleLbl="revTx" presStyleIdx="0" presStyleCnt="3" custScaleX="112068" custScaleY="71145" custLinFactNeighborX="9683" custLinFactNeighborY="4402">
        <dgm:presLayoutVars>
          <dgm:chMax val="0"/>
          <dgm:chPref val="0"/>
          <dgm:bulletEnabled val="1"/>
        </dgm:presLayoutVars>
      </dgm:prSet>
      <dgm:spPr/>
    </dgm:pt>
    <dgm:pt modelId="{FE7A2798-F264-4F83-8D0C-B2DBC24053B7}" type="pres">
      <dgm:prSet presAssocID="{020FD61A-F3CA-44A8-86C1-A78CAF86F1CB}" presName="Triangle" presStyleLbl="alignNode1" presStyleIdx="1" presStyleCnt="5" custLinFactNeighborX="10078" custLinFactNeighborY="73625"/>
      <dgm:spPr/>
    </dgm:pt>
    <dgm:pt modelId="{4BE6CAA5-AA31-4B69-8519-C40F098042AF}" type="pres">
      <dgm:prSet presAssocID="{807B6980-0CDB-4273-9983-599B0332AC57}" presName="sibTrans" presStyleCnt="0"/>
      <dgm:spPr/>
    </dgm:pt>
    <dgm:pt modelId="{61EA8043-42FE-475E-A612-EE5EB40CE25B}" type="pres">
      <dgm:prSet presAssocID="{807B6980-0CDB-4273-9983-599B0332AC57}" presName="space" presStyleCnt="0"/>
      <dgm:spPr/>
    </dgm:pt>
    <dgm:pt modelId="{40B92EA9-1972-4288-8519-4B18C4D5E231}" type="pres">
      <dgm:prSet presAssocID="{35037BB0-49EC-4BF2-B046-22FF9C4C3577}" presName="composite" presStyleCnt="0"/>
      <dgm:spPr/>
    </dgm:pt>
    <dgm:pt modelId="{545F3007-EC80-499F-AE7B-869E82807CAA}" type="pres">
      <dgm:prSet presAssocID="{35037BB0-49EC-4BF2-B046-22FF9C4C3577}" presName="LShape" presStyleLbl="alignNode1" presStyleIdx="2" presStyleCnt="5" custLinFactNeighborX="1717" custLinFactNeighborY="20869"/>
      <dgm:spPr/>
    </dgm:pt>
    <dgm:pt modelId="{A7AF85F2-3E13-4855-8DA6-FBEFC7A0E8AC}" type="pres">
      <dgm:prSet presAssocID="{35037BB0-49EC-4BF2-B046-22FF9C4C3577}" presName="ParentText" presStyleLbl="revTx" presStyleIdx="1" presStyleCnt="3" custLinFactNeighborX="2646" custLinFactNeighborY="19835">
        <dgm:presLayoutVars>
          <dgm:chMax val="0"/>
          <dgm:chPref val="0"/>
          <dgm:bulletEnabled val="1"/>
        </dgm:presLayoutVars>
      </dgm:prSet>
      <dgm:spPr/>
    </dgm:pt>
    <dgm:pt modelId="{FE47FB53-7F05-4180-A5DE-28973D431B0F}" type="pres">
      <dgm:prSet presAssocID="{35037BB0-49EC-4BF2-B046-22FF9C4C3577}" presName="Triangle" presStyleLbl="alignNode1" presStyleIdx="3" presStyleCnt="5" custLinFactNeighborX="10078" custLinFactNeighborY="73625"/>
      <dgm:spPr/>
    </dgm:pt>
    <dgm:pt modelId="{B91AD9AF-55E9-48DB-A8DF-94F721458A1E}" type="pres">
      <dgm:prSet presAssocID="{D53C29D3-E816-4079-B310-EFABBB442D75}" presName="sibTrans" presStyleCnt="0"/>
      <dgm:spPr/>
    </dgm:pt>
    <dgm:pt modelId="{C61324B8-B691-47D0-B421-A63E3A5D60D0}" type="pres">
      <dgm:prSet presAssocID="{D53C29D3-E816-4079-B310-EFABBB442D75}" presName="space" presStyleCnt="0"/>
      <dgm:spPr/>
    </dgm:pt>
    <dgm:pt modelId="{42CB747F-C0FD-43D4-83F0-2CE7D0B7B917}" type="pres">
      <dgm:prSet presAssocID="{E2D64809-6BC8-4575-8B57-4E9AADB8801B}" presName="composite" presStyleCnt="0"/>
      <dgm:spPr/>
    </dgm:pt>
    <dgm:pt modelId="{2391EE35-C921-4FEE-9A7B-0CF5A1B95719}" type="pres">
      <dgm:prSet presAssocID="{E2D64809-6BC8-4575-8B57-4E9AADB8801B}" presName="LShape" presStyleLbl="alignNode1" presStyleIdx="4" presStyleCnt="5" custLinFactNeighborX="1717" custLinFactNeighborY="20869"/>
      <dgm:spPr/>
    </dgm:pt>
    <dgm:pt modelId="{29E8A6A1-4C2B-4BDA-8949-37C89E66F898}" type="pres">
      <dgm:prSet presAssocID="{E2D64809-6BC8-4575-8B57-4E9AADB8801B}" presName="ParentText" presStyleLbl="revTx" presStyleIdx="2" presStyleCnt="3" custLinFactNeighborX="1110" custLinFactNeighborY="44616">
        <dgm:presLayoutVars>
          <dgm:chMax val="0"/>
          <dgm:chPref val="0"/>
          <dgm:bulletEnabled val="1"/>
        </dgm:presLayoutVars>
      </dgm:prSet>
      <dgm:spPr/>
    </dgm:pt>
  </dgm:ptLst>
  <dgm:cxnLst>
    <dgm:cxn modelId="{E2B75B3C-F581-4244-BA43-6F3A5949C9C5}" srcId="{928F1B6B-61E0-4B00-BF47-4651E865A8DB}" destId="{020FD61A-F3CA-44A8-86C1-A78CAF86F1CB}" srcOrd="0" destOrd="0" parTransId="{F5E15A8D-C219-4CEA-AF16-A7F1A2ED2D63}" sibTransId="{807B6980-0CDB-4273-9983-599B0332AC57}"/>
    <dgm:cxn modelId="{4F6C406B-366B-43AF-8FBE-1CE3E20315C4}" type="presOf" srcId="{E2D64809-6BC8-4575-8B57-4E9AADB8801B}" destId="{29E8A6A1-4C2B-4BDA-8949-37C89E66F898}" srcOrd="0" destOrd="0" presId="urn:microsoft.com/office/officeart/2009/3/layout/StepUpProcess"/>
    <dgm:cxn modelId="{C65B9970-BF0F-4B4D-B086-77AA71904807}" srcId="{928F1B6B-61E0-4B00-BF47-4651E865A8DB}" destId="{35037BB0-49EC-4BF2-B046-22FF9C4C3577}" srcOrd="1" destOrd="0" parTransId="{DC4B8C36-9737-45B4-893F-261A68B3FDB0}" sibTransId="{D53C29D3-E816-4079-B310-EFABBB442D75}"/>
    <dgm:cxn modelId="{A2657F71-48F9-4DD0-B890-544F612257A1}" type="presOf" srcId="{928F1B6B-61E0-4B00-BF47-4651E865A8DB}" destId="{16F318E2-6FB2-48FD-AA6F-99B01FFA472F}" srcOrd="0" destOrd="0" presId="urn:microsoft.com/office/officeart/2009/3/layout/StepUpProcess"/>
    <dgm:cxn modelId="{BE221976-63C9-405B-8963-8F2EDE03F7CB}" type="presOf" srcId="{020FD61A-F3CA-44A8-86C1-A78CAF86F1CB}" destId="{355B1AAD-36F0-4E3D-9B62-8E4B7C84E82B}" srcOrd="0" destOrd="0" presId="urn:microsoft.com/office/officeart/2009/3/layout/StepUpProcess"/>
    <dgm:cxn modelId="{311DC181-03C4-43E7-B290-278E724D18A7}" srcId="{928F1B6B-61E0-4B00-BF47-4651E865A8DB}" destId="{E2D64809-6BC8-4575-8B57-4E9AADB8801B}" srcOrd="2" destOrd="0" parTransId="{E90F42ED-65E0-4F1A-8276-A074CF7F4A68}" sibTransId="{E21A8145-7BA2-42E0-8A53-E7338BC571DD}"/>
    <dgm:cxn modelId="{58C357C7-B6C4-4D64-990C-24CDE8B4C929}" type="presOf" srcId="{35037BB0-49EC-4BF2-B046-22FF9C4C3577}" destId="{A7AF85F2-3E13-4855-8DA6-FBEFC7A0E8AC}" srcOrd="0" destOrd="0" presId="urn:microsoft.com/office/officeart/2009/3/layout/StepUpProcess"/>
    <dgm:cxn modelId="{08E94B85-54BC-4F96-A11E-D27487FE8A91}" type="presParOf" srcId="{16F318E2-6FB2-48FD-AA6F-99B01FFA472F}" destId="{A7679C77-2637-403D-83A7-1C98F90001CA}" srcOrd="0" destOrd="0" presId="urn:microsoft.com/office/officeart/2009/3/layout/StepUpProcess"/>
    <dgm:cxn modelId="{C28EE052-500A-41A4-9D7F-1A99A96DB681}" type="presParOf" srcId="{A7679C77-2637-403D-83A7-1C98F90001CA}" destId="{A09D0159-686E-4AF5-80E1-AFCFB6EBA078}" srcOrd="0" destOrd="0" presId="urn:microsoft.com/office/officeart/2009/3/layout/StepUpProcess"/>
    <dgm:cxn modelId="{6E711B40-F200-4EDB-9D6C-1C6549462553}" type="presParOf" srcId="{A7679C77-2637-403D-83A7-1C98F90001CA}" destId="{355B1AAD-36F0-4E3D-9B62-8E4B7C84E82B}" srcOrd="1" destOrd="0" presId="urn:microsoft.com/office/officeart/2009/3/layout/StepUpProcess"/>
    <dgm:cxn modelId="{7F54C6BB-B251-4334-8E74-45F7BB788F19}" type="presParOf" srcId="{A7679C77-2637-403D-83A7-1C98F90001CA}" destId="{FE7A2798-F264-4F83-8D0C-B2DBC24053B7}" srcOrd="2" destOrd="0" presId="urn:microsoft.com/office/officeart/2009/3/layout/StepUpProcess"/>
    <dgm:cxn modelId="{42FFBFBF-A479-4B42-95EF-DF525A84A6FE}" type="presParOf" srcId="{16F318E2-6FB2-48FD-AA6F-99B01FFA472F}" destId="{4BE6CAA5-AA31-4B69-8519-C40F098042AF}" srcOrd="1" destOrd="0" presId="urn:microsoft.com/office/officeart/2009/3/layout/StepUpProcess"/>
    <dgm:cxn modelId="{39230CD1-A402-45E1-8F2D-5C97F62BD571}" type="presParOf" srcId="{4BE6CAA5-AA31-4B69-8519-C40F098042AF}" destId="{61EA8043-42FE-475E-A612-EE5EB40CE25B}" srcOrd="0" destOrd="0" presId="urn:microsoft.com/office/officeart/2009/3/layout/StepUpProcess"/>
    <dgm:cxn modelId="{EFD6F649-8FEF-40D6-8E80-8C480314D351}" type="presParOf" srcId="{16F318E2-6FB2-48FD-AA6F-99B01FFA472F}" destId="{40B92EA9-1972-4288-8519-4B18C4D5E231}" srcOrd="2" destOrd="0" presId="urn:microsoft.com/office/officeart/2009/3/layout/StepUpProcess"/>
    <dgm:cxn modelId="{E871341F-95CE-43FA-AF0C-9D4E98532D00}" type="presParOf" srcId="{40B92EA9-1972-4288-8519-4B18C4D5E231}" destId="{545F3007-EC80-499F-AE7B-869E82807CAA}" srcOrd="0" destOrd="0" presId="urn:microsoft.com/office/officeart/2009/3/layout/StepUpProcess"/>
    <dgm:cxn modelId="{0A0A0635-CA3F-4B98-8AAF-FEEE1557CB83}" type="presParOf" srcId="{40B92EA9-1972-4288-8519-4B18C4D5E231}" destId="{A7AF85F2-3E13-4855-8DA6-FBEFC7A0E8AC}" srcOrd="1" destOrd="0" presId="urn:microsoft.com/office/officeart/2009/3/layout/StepUpProcess"/>
    <dgm:cxn modelId="{6520C182-6282-4B2C-9A36-01279AF94548}" type="presParOf" srcId="{40B92EA9-1972-4288-8519-4B18C4D5E231}" destId="{FE47FB53-7F05-4180-A5DE-28973D431B0F}" srcOrd="2" destOrd="0" presId="urn:microsoft.com/office/officeart/2009/3/layout/StepUpProcess"/>
    <dgm:cxn modelId="{8005A70E-12C0-454D-AE7E-997695B61F3A}" type="presParOf" srcId="{16F318E2-6FB2-48FD-AA6F-99B01FFA472F}" destId="{B91AD9AF-55E9-48DB-A8DF-94F721458A1E}" srcOrd="3" destOrd="0" presId="urn:microsoft.com/office/officeart/2009/3/layout/StepUpProcess"/>
    <dgm:cxn modelId="{EDBEB553-2C3C-493D-907E-FD47F5E3F065}" type="presParOf" srcId="{B91AD9AF-55E9-48DB-A8DF-94F721458A1E}" destId="{C61324B8-B691-47D0-B421-A63E3A5D60D0}" srcOrd="0" destOrd="0" presId="urn:microsoft.com/office/officeart/2009/3/layout/StepUpProcess"/>
    <dgm:cxn modelId="{B354F21D-F736-46CB-A329-63B1DE51629F}" type="presParOf" srcId="{16F318E2-6FB2-48FD-AA6F-99B01FFA472F}" destId="{42CB747F-C0FD-43D4-83F0-2CE7D0B7B917}" srcOrd="4" destOrd="0" presId="urn:microsoft.com/office/officeart/2009/3/layout/StepUpProcess"/>
    <dgm:cxn modelId="{A9736D3F-E9C4-4E15-93E5-B36742285F97}" type="presParOf" srcId="{42CB747F-C0FD-43D4-83F0-2CE7D0B7B917}" destId="{2391EE35-C921-4FEE-9A7B-0CF5A1B95719}" srcOrd="0" destOrd="0" presId="urn:microsoft.com/office/officeart/2009/3/layout/StepUpProcess"/>
    <dgm:cxn modelId="{F51A4235-19E7-4421-B3D5-9D751F0553D2}" type="presParOf" srcId="{42CB747F-C0FD-43D4-83F0-2CE7D0B7B917}" destId="{29E8A6A1-4C2B-4BDA-8949-37C89E66F89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8F1B6B-61E0-4B00-BF47-4651E865A8DB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35037BB0-49EC-4BF2-B046-22FF9C4C3577}">
      <dgm:prSet/>
      <dgm:spPr/>
      <dgm:t>
        <a:bodyPr/>
        <a:lstStyle/>
        <a:p>
          <a:r>
            <a:rPr lang="es-ES" b="1" dirty="0"/>
            <a:t>Promociones Internas, al subgrupo superior, dentro del mismo puesto</a:t>
          </a:r>
          <a:endParaRPr lang="es-ES" dirty="0"/>
        </a:p>
      </dgm:t>
    </dgm:pt>
    <dgm:pt modelId="{DC4B8C36-9737-45B4-893F-261A68B3FDB0}" type="parTrans" cxnId="{C65B9970-BF0F-4B4D-B086-77AA71904807}">
      <dgm:prSet/>
      <dgm:spPr/>
      <dgm:t>
        <a:bodyPr/>
        <a:lstStyle/>
        <a:p>
          <a:endParaRPr lang="es-ES"/>
        </a:p>
      </dgm:t>
    </dgm:pt>
    <dgm:pt modelId="{D53C29D3-E816-4079-B310-EFABBB442D75}" type="sibTrans" cxnId="{C65B9970-BF0F-4B4D-B086-77AA71904807}">
      <dgm:prSet/>
      <dgm:spPr/>
      <dgm:t>
        <a:bodyPr/>
        <a:lstStyle/>
        <a:p>
          <a:endParaRPr lang="es-ES"/>
        </a:p>
      </dgm:t>
    </dgm:pt>
    <dgm:pt modelId="{16F318E2-6FB2-48FD-AA6F-99B01FFA472F}" type="pres">
      <dgm:prSet presAssocID="{928F1B6B-61E0-4B00-BF47-4651E865A8DB}" presName="rootnode" presStyleCnt="0">
        <dgm:presLayoutVars>
          <dgm:chMax/>
          <dgm:chPref/>
          <dgm:dir/>
          <dgm:animLvl val="lvl"/>
        </dgm:presLayoutVars>
      </dgm:prSet>
      <dgm:spPr/>
    </dgm:pt>
    <dgm:pt modelId="{40B92EA9-1972-4288-8519-4B18C4D5E231}" type="pres">
      <dgm:prSet presAssocID="{35037BB0-49EC-4BF2-B046-22FF9C4C3577}" presName="composite" presStyleCnt="0"/>
      <dgm:spPr/>
    </dgm:pt>
    <dgm:pt modelId="{545F3007-EC80-499F-AE7B-869E82807CAA}" type="pres">
      <dgm:prSet presAssocID="{35037BB0-49EC-4BF2-B046-22FF9C4C3577}" presName="LShape" presStyleLbl="alignNode1" presStyleIdx="0" presStyleCnt="1" custScaleX="208455" custScaleY="124527" custLinFactNeighborX="1717" custLinFactNeighborY="20869"/>
      <dgm:spPr/>
    </dgm:pt>
    <dgm:pt modelId="{A7AF85F2-3E13-4855-8DA6-FBEFC7A0E8AC}" type="pres">
      <dgm:prSet presAssocID="{35037BB0-49EC-4BF2-B046-22FF9C4C3577}" presName="ParentText" presStyleLbl="revTx" presStyleIdx="0" presStyleCnt="1" custScaleX="205101" custLinFactNeighborX="28748" custLinFactNeighborY="9197">
        <dgm:presLayoutVars>
          <dgm:chMax val="0"/>
          <dgm:chPref val="0"/>
          <dgm:bulletEnabled val="1"/>
        </dgm:presLayoutVars>
      </dgm:prSet>
      <dgm:spPr/>
    </dgm:pt>
  </dgm:ptLst>
  <dgm:cxnLst>
    <dgm:cxn modelId="{C65B9970-BF0F-4B4D-B086-77AA71904807}" srcId="{928F1B6B-61E0-4B00-BF47-4651E865A8DB}" destId="{35037BB0-49EC-4BF2-B046-22FF9C4C3577}" srcOrd="0" destOrd="0" parTransId="{DC4B8C36-9737-45B4-893F-261A68B3FDB0}" sibTransId="{D53C29D3-E816-4079-B310-EFABBB442D75}"/>
    <dgm:cxn modelId="{A2657F71-48F9-4DD0-B890-544F612257A1}" type="presOf" srcId="{928F1B6B-61E0-4B00-BF47-4651E865A8DB}" destId="{16F318E2-6FB2-48FD-AA6F-99B01FFA472F}" srcOrd="0" destOrd="0" presId="urn:microsoft.com/office/officeart/2009/3/layout/StepUpProcess"/>
    <dgm:cxn modelId="{58C357C7-B6C4-4D64-990C-24CDE8B4C929}" type="presOf" srcId="{35037BB0-49EC-4BF2-B046-22FF9C4C3577}" destId="{A7AF85F2-3E13-4855-8DA6-FBEFC7A0E8AC}" srcOrd="0" destOrd="0" presId="urn:microsoft.com/office/officeart/2009/3/layout/StepUpProcess"/>
    <dgm:cxn modelId="{EFD6F649-8FEF-40D6-8E80-8C480314D351}" type="presParOf" srcId="{16F318E2-6FB2-48FD-AA6F-99B01FFA472F}" destId="{40B92EA9-1972-4288-8519-4B18C4D5E231}" srcOrd="0" destOrd="0" presId="urn:microsoft.com/office/officeart/2009/3/layout/StepUpProcess"/>
    <dgm:cxn modelId="{E871341F-95CE-43FA-AF0C-9D4E98532D00}" type="presParOf" srcId="{40B92EA9-1972-4288-8519-4B18C4D5E231}" destId="{545F3007-EC80-499F-AE7B-869E82807CAA}" srcOrd="0" destOrd="0" presId="urn:microsoft.com/office/officeart/2009/3/layout/StepUpProcess"/>
    <dgm:cxn modelId="{0A0A0635-CA3F-4B98-8AAF-FEEE1557CB83}" type="presParOf" srcId="{40B92EA9-1972-4288-8519-4B18C4D5E231}" destId="{A7AF85F2-3E13-4855-8DA6-FBEFC7A0E8A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8F1B6B-61E0-4B00-BF47-4651E865A8DB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020FD61A-F3CA-44A8-86C1-A78CAF86F1CB}">
      <dgm:prSet/>
      <dgm:spPr/>
      <dgm:t>
        <a:bodyPr/>
        <a:lstStyle/>
        <a:p>
          <a:r>
            <a:rPr lang="es-ES" b="1" dirty="0"/>
            <a:t>Puestos de nivel intermedio y superior</a:t>
          </a:r>
          <a:endParaRPr lang="es-ES" dirty="0"/>
        </a:p>
      </dgm:t>
    </dgm:pt>
    <dgm:pt modelId="{F5E15A8D-C219-4CEA-AF16-A7F1A2ED2D63}" type="parTrans" cxnId="{E2B75B3C-F581-4244-BA43-6F3A5949C9C5}">
      <dgm:prSet/>
      <dgm:spPr/>
      <dgm:t>
        <a:bodyPr/>
        <a:lstStyle/>
        <a:p>
          <a:endParaRPr lang="es-ES"/>
        </a:p>
      </dgm:t>
    </dgm:pt>
    <dgm:pt modelId="{807B6980-0CDB-4273-9983-599B0332AC57}" type="sibTrans" cxnId="{E2B75B3C-F581-4244-BA43-6F3A5949C9C5}">
      <dgm:prSet/>
      <dgm:spPr/>
      <dgm:t>
        <a:bodyPr/>
        <a:lstStyle/>
        <a:p>
          <a:endParaRPr lang="es-ES"/>
        </a:p>
      </dgm:t>
    </dgm:pt>
    <dgm:pt modelId="{35037BB0-49EC-4BF2-B046-22FF9C4C3577}">
      <dgm:prSet/>
      <dgm:spPr/>
      <dgm:t>
        <a:bodyPr/>
        <a:lstStyle/>
        <a:p>
          <a:r>
            <a:rPr lang="es-ES" b="1" dirty="0"/>
            <a:t>Puestos base, excepto administrativos</a:t>
          </a:r>
          <a:endParaRPr lang="es-ES" dirty="0"/>
        </a:p>
      </dgm:t>
    </dgm:pt>
    <dgm:pt modelId="{DC4B8C36-9737-45B4-893F-261A68B3FDB0}" type="parTrans" cxnId="{C65B9970-BF0F-4B4D-B086-77AA71904807}">
      <dgm:prSet/>
      <dgm:spPr/>
      <dgm:t>
        <a:bodyPr/>
        <a:lstStyle/>
        <a:p>
          <a:endParaRPr lang="es-ES"/>
        </a:p>
      </dgm:t>
    </dgm:pt>
    <dgm:pt modelId="{D53C29D3-E816-4079-B310-EFABBB442D75}" type="sibTrans" cxnId="{C65B9970-BF0F-4B4D-B086-77AA71904807}">
      <dgm:prSet/>
      <dgm:spPr/>
      <dgm:t>
        <a:bodyPr/>
        <a:lstStyle/>
        <a:p>
          <a:endParaRPr lang="es-ES"/>
        </a:p>
      </dgm:t>
    </dgm:pt>
    <dgm:pt modelId="{E2D64809-6BC8-4575-8B57-4E9AADB8801B}">
      <dgm:prSet/>
      <dgm:spPr/>
      <dgm:t>
        <a:bodyPr/>
        <a:lstStyle/>
        <a:p>
          <a:r>
            <a:rPr lang="es-ES" b="1"/>
            <a:t>Administrativos</a:t>
          </a:r>
          <a:endParaRPr lang="es-ES" dirty="0"/>
        </a:p>
      </dgm:t>
    </dgm:pt>
    <dgm:pt modelId="{E90F42ED-65E0-4F1A-8276-A074CF7F4A68}" type="parTrans" cxnId="{311DC181-03C4-43E7-B290-278E724D18A7}">
      <dgm:prSet/>
      <dgm:spPr/>
      <dgm:t>
        <a:bodyPr/>
        <a:lstStyle/>
        <a:p>
          <a:endParaRPr lang="es-ES"/>
        </a:p>
      </dgm:t>
    </dgm:pt>
    <dgm:pt modelId="{E21A8145-7BA2-42E0-8A53-E7338BC571DD}" type="sibTrans" cxnId="{311DC181-03C4-43E7-B290-278E724D18A7}">
      <dgm:prSet/>
      <dgm:spPr/>
      <dgm:t>
        <a:bodyPr/>
        <a:lstStyle/>
        <a:p>
          <a:endParaRPr lang="es-ES"/>
        </a:p>
      </dgm:t>
    </dgm:pt>
    <dgm:pt modelId="{16F318E2-6FB2-48FD-AA6F-99B01FFA472F}" type="pres">
      <dgm:prSet presAssocID="{928F1B6B-61E0-4B00-BF47-4651E865A8DB}" presName="rootnode" presStyleCnt="0">
        <dgm:presLayoutVars>
          <dgm:chMax/>
          <dgm:chPref/>
          <dgm:dir/>
          <dgm:animLvl val="lvl"/>
        </dgm:presLayoutVars>
      </dgm:prSet>
      <dgm:spPr/>
    </dgm:pt>
    <dgm:pt modelId="{A7679C77-2637-403D-83A7-1C98F90001CA}" type="pres">
      <dgm:prSet presAssocID="{020FD61A-F3CA-44A8-86C1-A78CAF86F1CB}" presName="composite" presStyleCnt="0"/>
      <dgm:spPr/>
    </dgm:pt>
    <dgm:pt modelId="{A09D0159-686E-4AF5-80E1-AFCFB6EBA078}" type="pres">
      <dgm:prSet presAssocID="{020FD61A-F3CA-44A8-86C1-A78CAF86F1CB}" presName="LShape" presStyleLbl="alignNode1" presStyleIdx="0" presStyleCnt="5" custLinFactNeighborX="1717" custLinFactNeighborY="20869"/>
      <dgm:spPr/>
    </dgm:pt>
    <dgm:pt modelId="{355B1AAD-36F0-4E3D-9B62-8E4B7C84E82B}" type="pres">
      <dgm:prSet presAssocID="{020FD61A-F3CA-44A8-86C1-A78CAF86F1CB}" presName="ParentText" presStyleLbl="revTx" presStyleIdx="0" presStyleCnt="3" custScaleX="112068" custScaleY="71145" custLinFactNeighborX="9683" custLinFactNeighborY="4402">
        <dgm:presLayoutVars>
          <dgm:chMax val="0"/>
          <dgm:chPref val="0"/>
          <dgm:bulletEnabled val="1"/>
        </dgm:presLayoutVars>
      </dgm:prSet>
      <dgm:spPr/>
    </dgm:pt>
    <dgm:pt modelId="{FE7A2798-F264-4F83-8D0C-B2DBC24053B7}" type="pres">
      <dgm:prSet presAssocID="{020FD61A-F3CA-44A8-86C1-A78CAF86F1CB}" presName="Triangle" presStyleLbl="alignNode1" presStyleIdx="1" presStyleCnt="5" custLinFactNeighborX="10078" custLinFactNeighborY="73625"/>
      <dgm:spPr/>
    </dgm:pt>
    <dgm:pt modelId="{4BE6CAA5-AA31-4B69-8519-C40F098042AF}" type="pres">
      <dgm:prSet presAssocID="{807B6980-0CDB-4273-9983-599B0332AC57}" presName="sibTrans" presStyleCnt="0"/>
      <dgm:spPr/>
    </dgm:pt>
    <dgm:pt modelId="{61EA8043-42FE-475E-A612-EE5EB40CE25B}" type="pres">
      <dgm:prSet presAssocID="{807B6980-0CDB-4273-9983-599B0332AC57}" presName="space" presStyleCnt="0"/>
      <dgm:spPr/>
    </dgm:pt>
    <dgm:pt modelId="{40B92EA9-1972-4288-8519-4B18C4D5E231}" type="pres">
      <dgm:prSet presAssocID="{35037BB0-49EC-4BF2-B046-22FF9C4C3577}" presName="composite" presStyleCnt="0"/>
      <dgm:spPr/>
    </dgm:pt>
    <dgm:pt modelId="{545F3007-EC80-499F-AE7B-869E82807CAA}" type="pres">
      <dgm:prSet presAssocID="{35037BB0-49EC-4BF2-B046-22FF9C4C3577}" presName="LShape" presStyleLbl="alignNode1" presStyleIdx="2" presStyleCnt="5" custLinFactNeighborX="1717" custLinFactNeighborY="20869"/>
      <dgm:spPr/>
    </dgm:pt>
    <dgm:pt modelId="{A7AF85F2-3E13-4855-8DA6-FBEFC7A0E8AC}" type="pres">
      <dgm:prSet presAssocID="{35037BB0-49EC-4BF2-B046-22FF9C4C3577}" presName="ParentText" presStyleLbl="revTx" presStyleIdx="1" presStyleCnt="3" custLinFactNeighborX="2646" custLinFactNeighborY="19835">
        <dgm:presLayoutVars>
          <dgm:chMax val="0"/>
          <dgm:chPref val="0"/>
          <dgm:bulletEnabled val="1"/>
        </dgm:presLayoutVars>
      </dgm:prSet>
      <dgm:spPr/>
    </dgm:pt>
    <dgm:pt modelId="{FE47FB53-7F05-4180-A5DE-28973D431B0F}" type="pres">
      <dgm:prSet presAssocID="{35037BB0-49EC-4BF2-B046-22FF9C4C3577}" presName="Triangle" presStyleLbl="alignNode1" presStyleIdx="3" presStyleCnt="5" custLinFactNeighborX="10078" custLinFactNeighborY="73625"/>
      <dgm:spPr/>
    </dgm:pt>
    <dgm:pt modelId="{B91AD9AF-55E9-48DB-A8DF-94F721458A1E}" type="pres">
      <dgm:prSet presAssocID="{D53C29D3-E816-4079-B310-EFABBB442D75}" presName="sibTrans" presStyleCnt="0"/>
      <dgm:spPr/>
    </dgm:pt>
    <dgm:pt modelId="{C61324B8-B691-47D0-B421-A63E3A5D60D0}" type="pres">
      <dgm:prSet presAssocID="{D53C29D3-E816-4079-B310-EFABBB442D75}" presName="space" presStyleCnt="0"/>
      <dgm:spPr/>
    </dgm:pt>
    <dgm:pt modelId="{42CB747F-C0FD-43D4-83F0-2CE7D0B7B917}" type="pres">
      <dgm:prSet presAssocID="{E2D64809-6BC8-4575-8B57-4E9AADB8801B}" presName="composite" presStyleCnt="0"/>
      <dgm:spPr/>
    </dgm:pt>
    <dgm:pt modelId="{2391EE35-C921-4FEE-9A7B-0CF5A1B95719}" type="pres">
      <dgm:prSet presAssocID="{E2D64809-6BC8-4575-8B57-4E9AADB8801B}" presName="LShape" presStyleLbl="alignNode1" presStyleIdx="4" presStyleCnt="5" custLinFactNeighborX="1717" custLinFactNeighborY="20869"/>
      <dgm:spPr/>
    </dgm:pt>
    <dgm:pt modelId="{29E8A6A1-4C2B-4BDA-8949-37C89E66F898}" type="pres">
      <dgm:prSet presAssocID="{E2D64809-6BC8-4575-8B57-4E9AADB8801B}" presName="ParentText" presStyleLbl="revTx" presStyleIdx="2" presStyleCnt="3" custLinFactNeighborX="1110" custLinFactNeighborY="44616">
        <dgm:presLayoutVars>
          <dgm:chMax val="0"/>
          <dgm:chPref val="0"/>
          <dgm:bulletEnabled val="1"/>
        </dgm:presLayoutVars>
      </dgm:prSet>
      <dgm:spPr/>
    </dgm:pt>
  </dgm:ptLst>
  <dgm:cxnLst>
    <dgm:cxn modelId="{E2B75B3C-F581-4244-BA43-6F3A5949C9C5}" srcId="{928F1B6B-61E0-4B00-BF47-4651E865A8DB}" destId="{020FD61A-F3CA-44A8-86C1-A78CAF86F1CB}" srcOrd="0" destOrd="0" parTransId="{F5E15A8D-C219-4CEA-AF16-A7F1A2ED2D63}" sibTransId="{807B6980-0CDB-4273-9983-599B0332AC57}"/>
    <dgm:cxn modelId="{4F6C406B-366B-43AF-8FBE-1CE3E20315C4}" type="presOf" srcId="{E2D64809-6BC8-4575-8B57-4E9AADB8801B}" destId="{29E8A6A1-4C2B-4BDA-8949-37C89E66F898}" srcOrd="0" destOrd="0" presId="urn:microsoft.com/office/officeart/2009/3/layout/StepUpProcess"/>
    <dgm:cxn modelId="{C65B9970-BF0F-4B4D-B086-77AA71904807}" srcId="{928F1B6B-61E0-4B00-BF47-4651E865A8DB}" destId="{35037BB0-49EC-4BF2-B046-22FF9C4C3577}" srcOrd="1" destOrd="0" parTransId="{DC4B8C36-9737-45B4-893F-261A68B3FDB0}" sibTransId="{D53C29D3-E816-4079-B310-EFABBB442D75}"/>
    <dgm:cxn modelId="{A2657F71-48F9-4DD0-B890-544F612257A1}" type="presOf" srcId="{928F1B6B-61E0-4B00-BF47-4651E865A8DB}" destId="{16F318E2-6FB2-48FD-AA6F-99B01FFA472F}" srcOrd="0" destOrd="0" presId="urn:microsoft.com/office/officeart/2009/3/layout/StepUpProcess"/>
    <dgm:cxn modelId="{BE221976-63C9-405B-8963-8F2EDE03F7CB}" type="presOf" srcId="{020FD61A-F3CA-44A8-86C1-A78CAF86F1CB}" destId="{355B1AAD-36F0-4E3D-9B62-8E4B7C84E82B}" srcOrd="0" destOrd="0" presId="urn:microsoft.com/office/officeart/2009/3/layout/StepUpProcess"/>
    <dgm:cxn modelId="{311DC181-03C4-43E7-B290-278E724D18A7}" srcId="{928F1B6B-61E0-4B00-BF47-4651E865A8DB}" destId="{E2D64809-6BC8-4575-8B57-4E9AADB8801B}" srcOrd="2" destOrd="0" parTransId="{E90F42ED-65E0-4F1A-8276-A074CF7F4A68}" sibTransId="{E21A8145-7BA2-42E0-8A53-E7338BC571DD}"/>
    <dgm:cxn modelId="{58C357C7-B6C4-4D64-990C-24CDE8B4C929}" type="presOf" srcId="{35037BB0-49EC-4BF2-B046-22FF9C4C3577}" destId="{A7AF85F2-3E13-4855-8DA6-FBEFC7A0E8AC}" srcOrd="0" destOrd="0" presId="urn:microsoft.com/office/officeart/2009/3/layout/StepUpProcess"/>
    <dgm:cxn modelId="{08E94B85-54BC-4F96-A11E-D27487FE8A91}" type="presParOf" srcId="{16F318E2-6FB2-48FD-AA6F-99B01FFA472F}" destId="{A7679C77-2637-403D-83A7-1C98F90001CA}" srcOrd="0" destOrd="0" presId="urn:microsoft.com/office/officeart/2009/3/layout/StepUpProcess"/>
    <dgm:cxn modelId="{C28EE052-500A-41A4-9D7F-1A99A96DB681}" type="presParOf" srcId="{A7679C77-2637-403D-83A7-1C98F90001CA}" destId="{A09D0159-686E-4AF5-80E1-AFCFB6EBA078}" srcOrd="0" destOrd="0" presId="urn:microsoft.com/office/officeart/2009/3/layout/StepUpProcess"/>
    <dgm:cxn modelId="{6E711B40-F200-4EDB-9D6C-1C6549462553}" type="presParOf" srcId="{A7679C77-2637-403D-83A7-1C98F90001CA}" destId="{355B1AAD-36F0-4E3D-9B62-8E4B7C84E82B}" srcOrd="1" destOrd="0" presId="urn:microsoft.com/office/officeart/2009/3/layout/StepUpProcess"/>
    <dgm:cxn modelId="{7F54C6BB-B251-4334-8E74-45F7BB788F19}" type="presParOf" srcId="{A7679C77-2637-403D-83A7-1C98F90001CA}" destId="{FE7A2798-F264-4F83-8D0C-B2DBC24053B7}" srcOrd="2" destOrd="0" presId="urn:microsoft.com/office/officeart/2009/3/layout/StepUpProcess"/>
    <dgm:cxn modelId="{42FFBFBF-A479-4B42-95EF-DF525A84A6FE}" type="presParOf" srcId="{16F318E2-6FB2-48FD-AA6F-99B01FFA472F}" destId="{4BE6CAA5-AA31-4B69-8519-C40F098042AF}" srcOrd="1" destOrd="0" presId="urn:microsoft.com/office/officeart/2009/3/layout/StepUpProcess"/>
    <dgm:cxn modelId="{39230CD1-A402-45E1-8F2D-5C97F62BD571}" type="presParOf" srcId="{4BE6CAA5-AA31-4B69-8519-C40F098042AF}" destId="{61EA8043-42FE-475E-A612-EE5EB40CE25B}" srcOrd="0" destOrd="0" presId="urn:microsoft.com/office/officeart/2009/3/layout/StepUpProcess"/>
    <dgm:cxn modelId="{EFD6F649-8FEF-40D6-8E80-8C480314D351}" type="presParOf" srcId="{16F318E2-6FB2-48FD-AA6F-99B01FFA472F}" destId="{40B92EA9-1972-4288-8519-4B18C4D5E231}" srcOrd="2" destOrd="0" presId="urn:microsoft.com/office/officeart/2009/3/layout/StepUpProcess"/>
    <dgm:cxn modelId="{E871341F-95CE-43FA-AF0C-9D4E98532D00}" type="presParOf" srcId="{40B92EA9-1972-4288-8519-4B18C4D5E231}" destId="{545F3007-EC80-499F-AE7B-869E82807CAA}" srcOrd="0" destOrd="0" presId="urn:microsoft.com/office/officeart/2009/3/layout/StepUpProcess"/>
    <dgm:cxn modelId="{0A0A0635-CA3F-4B98-8AAF-FEEE1557CB83}" type="presParOf" srcId="{40B92EA9-1972-4288-8519-4B18C4D5E231}" destId="{A7AF85F2-3E13-4855-8DA6-FBEFC7A0E8AC}" srcOrd="1" destOrd="0" presId="urn:microsoft.com/office/officeart/2009/3/layout/StepUpProcess"/>
    <dgm:cxn modelId="{6520C182-6282-4B2C-9A36-01279AF94548}" type="presParOf" srcId="{40B92EA9-1972-4288-8519-4B18C4D5E231}" destId="{FE47FB53-7F05-4180-A5DE-28973D431B0F}" srcOrd="2" destOrd="0" presId="urn:microsoft.com/office/officeart/2009/3/layout/StepUpProcess"/>
    <dgm:cxn modelId="{8005A70E-12C0-454D-AE7E-997695B61F3A}" type="presParOf" srcId="{16F318E2-6FB2-48FD-AA6F-99B01FFA472F}" destId="{B91AD9AF-55E9-48DB-A8DF-94F721458A1E}" srcOrd="3" destOrd="0" presId="urn:microsoft.com/office/officeart/2009/3/layout/StepUpProcess"/>
    <dgm:cxn modelId="{EDBEB553-2C3C-493D-907E-FD47F5E3F065}" type="presParOf" srcId="{B91AD9AF-55E9-48DB-A8DF-94F721458A1E}" destId="{C61324B8-B691-47D0-B421-A63E3A5D60D0}" srcOrd="0" destOrd="0" presId="urn:microsoft.com/office/officeart/2009/3/layout/StepUpProcess"/>
    <dgm:cxn modelId="{B354F21D-F736-46CB-A329-63B1DE51629F}" type="presParOf" srcId="{16F318E2-6FB2-48FD-AA6F-99B01FFA472F}" destId="{42CB747F-C0FD-43D4-83F0-2CE7D0B7B917}" srcOrd="4" destOrd="0" presId="urn:microsoft.com/office/officeart/2009/3/layout/StepUpProcess"/>
    <dgm:cxn modelId="{A9736D3F-E9C4-4E15-93E5-B36742285F97}" type="presParOf" srcId="{42CB747F-C0FD-43D4-83F0-2CE7D0B7B917}" destId="{2391EE35-C921-4FEE-9A7B-0CF5A1B95719}" srcOrd="0" destOrd="0" presId="urn:microsoft.com/office/officeart/2009/3/layout/StepUpProcess"/>
    <dgm:cxn modelId="{F51A4235-19E7-4421-B3D5-9D751F0553D2}" type="presParOf" srcId="{42CB747F-C0FD-43D4-83F0-2CE7D0B7B917}" destId="{29E8A6A1-4C2B-4BDA-8949-37C89E66F89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EAEA7-A054-4CB9-9E9E-5B5C2631B395}">
      <dsp:nvSpPr>
        <dsp:cNvPr id="0" name=""/>
        <dsp:cNvSpPr/>
      </dsp:nvSpPr>
      <dsp:spPr>
        <a:xfrm>
          <a:off x="4437624" y="3126468"/>
          <a:ext cx="289701" cy="276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850" y="0"/>
              </a:lnTo>
              <a:lnTo>
                <a:pt x="144850" y="276011"/>
              </a:lnTo>
              <a:lnTo>
                <a:pt x="289701" y="2760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4572471" y="3254470"/>
        <a:ext cx="20006" cy="20006"/>
      </dsp:txXfrm>
    </dsp:sp>
    <dsp:sp modelId="{24E96782-6C5A-475E-9E31-16093C0F038D}">
      <dsp:nvSpPr>
        <dsp:cNvPr id="0" name=""/>
        <dsp:cNvSpPr/>
      </dsp:nvSpPr>
      <dsp:spPr>
        <a:xfrm>
          <a:off x="4437624" y="2850457"/>
          <a:ext cx="289701" cy="276011"/>
        </a:xfrm>
        <a:custGeom>
          <a:avLst/>
          <a:gdLst/>
          <a:ahLst/>
          <a:cxnLst/>
          <a:rect l="0" t="0" r="0" b="0"/>
          <a:pathLst>
            <a:path>
              <a:moveTo>
                <a:pt x="0" y="276011"/>
              </a:moveTo>
              <a:lnTo>
                <a:pt x="144850" y="276011"/>
              </a:lnTo>
              <a:lnTo>
                <a:pt x="144850" y="0"/>
              </a:lnTo>
              <a:lnTo>
                <a:pt x="289701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4572471" y="2978459"/>
        <a:ext cx="20006" cy="20006"/>
      </dsp:txXfrm>
    </dsp:sp>
    <dsp:sp modelId="{DF2A549A-D0F0-4C02-A85A-8D174220EF68}">
      <dsp:nvSpPr>
        <dsp:cNvPr id="0" name=""/>
        <dsp:cNvSpPr/>
      </dsp:nvSpPr>
      <dsp:spPr>
        <a:xfrm>
          <a:off x="2090579" y="2022423"/>
          <a:ext cx="289701" cy="1104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850" y="0"/>
              </a:lnTo>
              <a:lnTo>
                <a:pt x="144850" y="1104044"/>
              </a:lnTo>
              <a:lnTo>
                <a:pt x="289701" y="11040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206894" y="2545910"/>
        <a:ext cx="57071" cy="57071"/>
      </dsp:txXfrm>
    </dsp:sp>
    <dsp:sp modelId="{221B038C-888D-4683-A7DC-21580F5511B9}">
      <dsp:nvSpPr>
        <dsp:cNvPr id="0" name=""/>
        <dsp:cNvSpPr/>
      </dsp:nvSpPr>
      <dsp:spPr>
        <a:xfrm>
          <a:off x="4437624" y="2022423"/>
          <a:ext cx="289701" cy="276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850" y="0"/>
              </a:lnTo>
              <a:lnTo>
                <a:pt x="144850" y="276011"/>
              </a:lnTo>
              <a:lnTo>
                <a:pt x="289701" y="2760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4572471" y="2150425"/>
        <a:ext cx="20006" cy="20006"/>
      </dsp:txXfrm>
    </dsp:sp>
    <dsp:sp modelId="{9602D55B-918E-4ACE-B219-5FFC0BBF6497}">
      <dsp:nvSpPr>
        <dsp:cNvPr id="0" name=""/>
        <dsp:cNvSpPr/>
      </dsp:nvSpPr>
      <dsp:spPr>
        <a:xfrm>
          <a:off x="4437624" y="1746412"/>
          <a:ext cx="289701" cy="276011"/>
        </a:xfrm>
        <a:custGeom>
          <a:avLst/>
          <a:gdLst/>
          <a:ahLst/>
          <a:cxnLst/>
          <a:rect l="0" t="0" r="0" b="0"/>
          <a:pathLst>
            <a:path>
              <a:moveTo>
                <a:pt x="0" y="276011"/>
              </a:moveTo>
              <a:lnTo>
                <a:pt x="144850" y="276011"/>
              </a:lnTo>
              <a:lnTo>
                <a:pt x="144850" y="0"/>
              </a:lnTo>
              <a:lnTo>
                <a:pt x="289701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4572471" y="1874414"/>
        <a:ext cx="20006" cy="20006"/>
      </dsp:txXfrm>
    </dsp:sp>
    <dsp:sp modelId="{2A51AB79-A7AB-49E5-8112-9DEF309189A8}">
      <dsp:nvSpPr>
        <dsp:cNvPr id="0" name=""/>
        <dsp:cNvSpPr/>
      </dsp:nvSpPr>
      <dsp:spPr>
        <a:xfrm>
          <a:off x="2090579" y="1976703"/>
          <a:ext cx="2897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701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228187" y="2015180"/>
        <a:ext cx="14485" cy="14485"/>
      </dsp:txXfrm>
    </dsp:sp>
    <dsp:sp modelId="{B5380C63-A0C7-4BF5-ABCE-6ACDC704C76B}">
      <dsp:nvSpPr>
        <dsp:cNvPr id="0" name=""/>
        <dsp:cNvSpPr/>
      </dsp:nvSpPr>
      <dsp:spPr>
        <a:xfrm>
          <a:off x="4437624" y="918378"/>
          <a:ext cx="289701" cy="276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850" y="0"/>
              </a:lnTo>
              <a:lnTo>
                <a:pt x="144850" y="276011"/>
              </a:lnTo>
              <a:lnTo>
                <a:pt x="289701" y="2760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4572471" y="1046380"/>
        <a:ext cx="20006" cy="20006"/>
      </dsp:txXfrm>
    </dsp:sp>
    <dsp:sp modelId="{5B8D31E0-2308-4125-ADC1-405CBB7C8252}">
      <dsp:nvSpPr>
        <dsp:cNvPr id="0" name=""/>
        <dsp:cNvSpPr/>
      </dsp:nvSpPr>
      <dsp:spPr>
        <a:xfrm>
          <a:off x="4437624" y="642367"/>
          <a:ext cx="289701" cy="276011"/>
        </a:xfrm>
        <a:custGeom>
          <a:avLst/>
          <a:gdLst/>
          <a:ahLst/>
          <a:cxnLst/>
          <a:rect l="0" t="0" r="0" b="0"/>
          <a:pathLst>
            <a:path>
              <a:moveTo>
                <a:pt x="0" y="276011"/>
              </a:moveTo>
              <a:lnTo>
                <a:pt x="144850" y="276011"/>
              </a:lnTo>
              <a:lnTo>
                <a:pt x="144850" y="0"/>
              </a:lnTo>
              <a:lnTo>
                <a:pt x="289701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4572471" y="770369"/>
        <a:ext cx="20006" cy="20006"/>
      </dsp:txXfrm>
    </dsp:sp>
    <dsp:sp modelId="{E2829C99-6FDE-4C3F-9D0A-B4B286FA367A}">
      <dsp:nvSpPr>
        <dsp:cNvPr id="0" name=""/>
        <dsp:cNvSpPr/>
      </dsp:nvSpPr>
      <dsp:spPr>
        <a:xfrm>
          <a:off x="2090579" y="918378"/>
          <a:ext cx="289701" cy="1104044"/>
        </a:xfrm>
        <a:custGeom>
          <a:avLst/>
          <a:gdLst/>
          <a:ahLst/>
          <a:cxnLst/>
          <a:rect l="0" t="0" r="0" b="0"/>
          <a:pathLst>
            <a:path>
              <a:moveTo>
                <a:pt x="0" y="1104044"/>
              </a:moveTo>
              <a:lnTo>
                <a:pt x="144850" y="1104044"/>
              </a:lnTo>
              <a:lnTo>
                <a:pt x="144850" y="0"/>
              </a:lnTo>
              <a:lnTo>
                <a:pt x="28970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206894" y="1441865"/>
        <a:ext cx="57071" cy="57071"/>
      </dsp:txXfrm>
    </dsp:sp>
    <dsp:sp modelId="{1099C22B-897F-48A8-8BE4-02FD21761C4E}">
      <dsp:nvSpPr>
        <dsp:cNvPr id="0" name=""/>
        <dsp:cNvSpPr/>
      </dsp:nvSpPr>
      <dsp:spPr>
        <a:xfrm rot="16200000">
          <a:off x="-102274" y="1848565"/>
          <a:ext cx="4037991" cy="347716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INCERTIDUMBRE</a:t>
          </a:r>
        </a:p>
      </dsp:txBody>
      <dsp:txXfrm>
        <a:off x="-102274" y="1848565"/>
        <a:ext cx="4037991" cy="347716"/>
      </dsp:txXfrm>
    </dsp:sp>
    <dsp:sp modelId="{0F89F6ED-522C-432D-8357-51060F09653E}">
      <dsp:nvSpPr>
        <dsp:cNvPr id="0" name=""/>
        <dsp:cNvSpPr/>
      </dsp:nvSpPr>
      <dsp:spPr>
        <a:xfrm>
          <a:off x="2380280" y="697569"/>
          <a:ext cx="2057343" cy="441617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Internacional</a:t>
          </a:r>
        </a:p>
      </dsp:txBody>
      <dsp:txXfrm>
        <a:off x="2380280" y="697569"/>
        <a:ext cx="2057343" cy="441617"/>
      </dsp:txXfrm>
    </dsp:sp>
    <dsp:sp modelId="{BEB90E25-4BEB-416F-8731-7536FDF51AFE}">
      <dsp:nvSpPr>
        <dsp:cNvPr id="0" name=""/>
        <dsp:cNvSpPr/>
      </dsp:nvSpPr>
      <dsp:spPr>
        <a:xfrm>
          <a:off x="4727325" y="421558"/>
          <a:ext cx="3118707" cy="44161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rPr>
            <a:t>Efectos Post-</a:t>
          </a:r>
          <a:r>
            <a:rPr lang="es-ES" sz="1600" b="1" kern="1200" dirty="0" err="1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rPr>
            <a:t>Covid</a:t>
          </a:r>
          <a:endParaRPr lang="es-ES" sz="1600" b="1" kern="1200" dirty="0">
            <a:solidFill>
              <a:schemeClr val="bg1">
                <a:lumMod val="50000"/>
              </a:schemeClr>
            </a:solidFill>
            <a:latin typeface="Candara" panose="020E0502030303020204" pitchFamily="34" charset="0"/>
          </a:endParaRPr>
        </a:p>
      </dsp:txBody>
      <dsp:txXfrm>
        <a:off x="4727325" y="421558"/>
        <a:ext cx="3118707" cy="441617"/>
      </dsp:txXfrm>
    </dsp:sp>
    <dsp:sp modelId="{2B90C885-4619-479D-AA13-744BA00D00BF}">
      <dsp:nvSpPr>
        <dsp:cNvPr id="0" name=""/>
        <dsp:cNvSpPr/>
      </dsp:nvSpPr>
      <dsp:spPr>
        <a:xfrm>
          <a:off x="4727325" y="973580"/>
          <a:ext cx="3118707" cy="44161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rPr>
            <a:t>Invasión Ucrania</a:t>
          </a:r>
        </a:p>
      </dsp:txBody>
      <dsp:txXfrm>
        <a:off x="4727325" y="973580"/>
        <a:ext cx="3118707" cy="441617"/>
      </dsp:txXfrm>
    </dsp:sp>
    <dsp:sp modelId="{29F373E5-F43A-418F-B899-DAF0704CEA59}">
      <dsp:nvSpPr>
        <dsp:cNvPr id="0" name=""/>
        <dsp:cNvSpPr/>
      </dsp:nvSpPr>
      <dsp:spPr>
        <a:xfrm>
          <a:off x="2380280" y="1801614"/>
          <a:ext cx="2057343" cy="441617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Nacional </a:t>
          </a:r>
        </a:p>
      </dsp:txBody>
      <dsp:txXfrm>
        <a:off x="2380280" y="1801614"/>
        <a:ext cx="2057343" cy="441617"/>
      </dsp:txXfrm>
    </dsp:sp>
    <dsp:sp modelId="{14F2EEC2-03B4-43BB-92FD-F8D9A9640510}">
      <dsp:nvSpPr>
        <dsp:cNvPr id="0" name=""/>
        <dsp:cNvSpPr/>
      </dsp:nvSpPr>
      <dsp:spPr>
        <a:xfrm>
          <a:off x="4727325" y="1525603"/>
          <a:ext cx="3118707" cy="44161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rPr>
            <a:t>Reducción Deuda Pública (nivel óptimo 110% PIB). Ayuda NGUE</a:t>
          </a:r>
        </a:p>
      </dsp:txBody>
      <dsp:txXfrm>
        <a:off x="4727325" y="1525603"/>
        <a:ext cx="3118707" cy="441617"/>
      </dsp:txXfrm>
    </dsp:sp>
    <dsp:sp modelId="{372237A7-7443-42ED-BE75-3767E7E38EF1}">
      <dsp:nvSpPr>
        <dsp:cNvPr id="0" name=""/>
        <dsp:cNvSpPr/>
      </dsp:nvSpPr>
      <dsp:spPr>
        <a:xfrm>
          <a:off x="4727325" y="2077625"/>
          <a:ext cx="3118707" cy="44161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rPr>
            <a:t>Tensiones Inflacionistas</a:t>
          </a:r>
        </a:p>
      </dsp:txBody>
      <dsp:txXfrm>
        <a:off x="4727325" y="2077625"/>
        <a:ext cx="3118707" cy="441617"/>
      </dsp:txXfrm>
    </dsp:sp>
    <dsp:sp modelId="{6A43AD05-1C55-4D64-BA0E-BCDF337A6570}">
      <dsp:nvSpPr>
        <dsp:cNvPr id="0" name=""/>
        <dsp:cNvSpPr/>
      </dsp:nvSpPr>
      <dsp:spPr>
        <a:xfrm>
          <a:off x="2380280" y="2905659"/>
          <a:ext cx="2057343" cy="441617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Autonómico</a:t>
          </a:r>
        </a:p>
      </dsp:txBody>
      <dsp:txXfrm>
        <a:off x="2380280" y="2905659"/>
        <a:ext cx="2057343" cy="441617"/>
      </dsp:txXfrm>
    </dsp:sp>
    <dsp:sp modelId="{22C2C947-1F52-4111-9E5A-B7D50DDF3917}">
      <dsp:nvSpPr>
        <dsp:cNvPr id="0" name=""/>
        <dsp:cNvSpPr/>
      </dsp:nvSpPr>
      <dsp:spPr>
        <a:xfrm>
          <a:off x="4727325" y="2629648"/>
          <a:ext cx="3118707" cy="44161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rPr>
            <a:t>Finalización Convenio Deuda Histórica GVA (CDH)</a:t>
          </a:r>
        </a:p>
      </dsp:txBody>
      <dsp:txXfrm>
        <a:off x="4727325" y="2629648"/>
        <a:ext cx="3118707" cy="441617"/>
      </dsp:txXfrm>
    </dsp:sp>
    <dsp:sp modelId="{084370A9-3C8B-47A6-ACA9-6A11A90D1369}">
      <dsp:nvSpPr>
        <dsp:cNvPr id="0" name=""/>
        <dsp:cNvSpPr/>
      </dsp:nvSpPr>
      <dsp:spPr>
        <a:xfrm>
          <a:off x="4727325" y="3181670"/>
          <a:ext cx="3118707" cy="44161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rPr>
            <a:t>Negociación Nuevo PPF  2023 (desfasado PPF 2009 prorrogado)</a:t>
          </a:r>
        </a:p>
      </dsp:txBody>
      <dsp:txXfrm>
        <a:off x="4727325" y="3181670"/>
        <a:ext cx="3118707" cy="44161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F3007-EC80-499F-AE7B-869E82807CAA}">
      <dsp:nvSpPr>
        <dsp:cNvPr id="0" name=""/>
        <dsp:cNvSpPr/>
      </dsp:nvSpPr>
      <dsp:spPr>
        <a:xfrm rot="5400000">
          <a:off x="3499822" y="-1567748"/>
          <a:ext cx="2648695" cy="737782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F85F2-3E13-4855-8DA6-FBEFC7A0E8AC}">
      <dsp:nvSpPr>
        <dsp:cNvPr id="0" name=""/>
        <dsp:cNvSpPr/>
      </dsp:nvSpPr>
      <dsp:spPr>
        <a:xfrm>
          <a:off x="2584289" y="1222714"/>
          <a:ext cx="6553571" cy="2800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400" b="1" kern="1200" dirty="0"/>
            <a:t>concurso de méritos</a:t>
          </a:r>
          <a:endParaRPr lang="es-ES" sz="6400" kern="1200" dirty="0"/>
        </a:p>
      </dsp:txBody>
      <dsp:txXfrm>
        <a:off x="2584289" y="1222714"/>
        <a:ext cx="6553571" cy="28008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A107C-203F-4302-B205-AB8C6EA646D1}">
      <dsp:nvSpPr>
        <dsp:cNvPr id="0" name=""/>
        <dsp:cNvSpPr/>
      </dsp:nvSpPr>
      <dsp:spPr>
        <a:xfrm>
          <a:off x="0" y="53575"/>
          <a:ext cx="10585176" cy="887445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b="1" i="0" kern="1200" baseline="0" dirty="0"/>
            <a:t>Objeto:</a:t>
          </a:r>
          <a:endParaRPr lang="es-ES" sz="3700" kern="1200" dirty="0"/>
        </a:p>
      </dsp:txBody>
      <dsp:txXfrm>
        <a:off x="43321" y="96896"/>
        <a:ext cx="10498534" cy="800803"/>
      </dsp:txXfrm>
    </dsp:sp>
    <dsp:sp modelId="{CED338C9-AB27-4CF9-B786-C313B321F40E}">
      <dsp:nvSpPr>
        <dsp:cNvPr id="0" name=""/>
        <dsp:cNvSpPr/>
      </dsp:nvSpPr>
      <dsp:spPr>
        <a:xfrm>
          <a:off x="0" y="941020"/>
          <a:ext cx="10585176" cy="1723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6079" tIns="46990" rIns="263144" bIns="46990" numCol="1" spcCol="1270" anchor="t" anchorCtr="0">
          <a:noAutofit/>
        </a:bodyPr>
        <a:lstStyle/>
        <a:p>
          <a:pPr marL="285750" lvl="1" indent="-285750" algn="just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900" b="0" i="0" kern="1200" baseline="0" dirty="0"/>
            <a:t>Transmisión de conocimientos y experiencias entre una persona que comparte, en el puesto de trabajo y ante un/a único/a interlocutor/a, aquello que sabe o ha aprendido en una formación específica y desarrollando su trabajo diario. </a:t>
          </a:r>
          <a:endParaRPr lang="es-ES" sz="2900" kern="1200" dirty="0"/>
        </a:p>
      </dsp:txBody>
      <dsp:txXfrm>
        <a:off x="0" y="941020"/>
        <a:ext cx="10585176" cy="1723275"/>
      </dsp:txXfrm>
    </dsp:sp>
    <dsp:sp modelId="{A365C7CA-0794-4972-8278-F9DD6AF56438}">
      <dsp:nvSpPr>
        <dsp:cNvPr id="0" name=""/>
        <dsp:cNvSpPr/>
      </dsp:nvSpPr>
      <dsp:spPr>
        <a:xfrm>
          <a:off x="0" y="2664295"/>
          <a:ext cx="10585176" cy="887445"/>
        </a:xfrm>
        <a:prstGeom prst="roundRect">
          <a:avLst/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b="1" i="0" kern="1200" baseline="0"/>
            <a:t>Definición: </a:t>
          </a:r>
          <a:endParaRPr lang="es-ES" sz="3700" kern="1200"/>
        </a:p>
      </dsp:txBody>
      <dsp:txXfrm>
        <a:off x="43321" y="2707616"/>
        <a:ext cx="10498534" cy="800803"/>
      </dsp:txXfrm>
    </dsp:sp>
    <dsp:sp modelId="{655B5BA0-7E4C-414C-9895-340B67C10E0B}">
      <dsp:nvSpPr>
        <dsp:cNvPr id="0" name=""/>
        <dsp:cNvSpPr/>
      </dsp:nvSpPr>
      <dsp:spPr>
        <a:xfrm>
          <a:off x="0" y="3551740"/>
          <a:ext cx="10585176" cy="1723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6079" tIns="46990" rIns="263144" bIns="46990" numCol="1" spcCol="1270" anchor="t" anchorCtr="0">
          <a:noAutofit/>
        </a:bodyPr>
        <a:lstStyle/>
        <a:p>
          <a:pPr marL="285750" lvl="1" indent="-285750" algn="just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900" b="0" i="0" kern="1200" baseline="0" dirty="0"/>
            <a:t>El formador es aquella persona que tiene los conocimientos necesarios para formar y organizar a personal que carece de los mismos, con el fin de que éste pueda desarrollar satisfactoriamente su trabajo</a:t>
          </a:r>
          <a:endParaRPr lang="es-ES" sz="2900" kern="1200" dirty="0"/>
        </a:p>
      </dsp:txBody>
      <dsp:txXfrm>
        <a:off x="0" y="3551740"/>
        <a:ext cx="10585176" cy="172327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A107C-203F-4302-B205-AB8C6EA646D1}">
      <dsp:nvSpPr>
        <dsp:cNvPr id="0" name=""/>
        <dsp:cNvSpPr/>
      </dsp:nvSpPr>
      <dsp:spPr>
        <a:xfrm>
          <a:off x="0" y="43568"/>
          <a:ext cx="11161240" cy="76752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i="0" kern="1200" baseline="0"/>
            <a:t>Tutorizado/a:</a:t>
          </a:r>
          <a:endParaRPr lang="es-ES" sz="3200" kern="1200" dirty="0"/>
        </a:p>
      </dsp:txBody>
      <dsp:txXfrm>
        <a:off x="37467" y="81035"/>
        <a:ext cx="11086306" cy="692586"/>
      </dsp:txXfrm>
    </dsp:sp>
    <dsp:sp modelId="{038B3AF9-46AD-48B9-A0E4-92C8D7CD00AF}">
      <dsp:nvSpPr>
        <dsp:cNvPr id="0" name=""/>
        <dsp:cNvSpPr/>
      </dsp:nvSpPr>
      <dsp:spPr>
        <a:xfrm>
          <a:off x="0" y="811088"/>
          <a:ext cx="11161240" cy="3841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369" tIns="40640" rIns="227584" bIns="40640" numCol="1" spcCol="1270" anchor="t" anchorCtr="0">
          <a:noAutofit/>
        </a:bodyPr>
        <a:lstStyle/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500" b="0" i="0" kern="1200" baseline="0" dirty="0"/>
            <a:t>Tener una previsión de prestar servicios en el puesto objeto de tutorización por un mínimo de 3 meses</a:t>
          </a:r>
        </a:p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500" b="0" i="0" kern="1200" baseline="0" dirty="0"/>
            <a:t>No haber trabajado ya en ese servicio/unidad o no haber realizado tareas semejantes en otro servicio/unidad de la universidad, por un periodo superior a 6 meses</a:t>
          </a:r>
        </a:p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500" b="0" i="0" kern="1200" baseline="0" dirty="0"/>
            <a:t>Realizar los nanocursos recomendados al personal de nuevo ingreso durante el periodo en el que preste sus servicios, así como otra formación recomendada por el el/de la jefe/a de servicio/unidad o de su mentor/a</a:t>
          </a:r>
        </a:p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500" b="0" i="0" kern="1200" baseline="0" dirty="0"/>
            <a:t>Formarse con un mínimo de 10 horas y máximo de 20 horas durante los 15 días siguientes a la aceptación de la tutorización.</a:t>
          </a:r>
        </a:p>
      </dsp:txBody>
      <dsp:txXfrm>
        <a:off x="0" y="811088"/>
        <a:ext cx="11161240" cy="384192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A107C-203F-4302-B205-AB8C6EA646D1}">
      <dsp:nvSpPr>
        <dsp:cNvPr id="0" name=""/>
        <dsp:cNvSpPr/>
      </dsp:nvSpPr>
      <dsp:spPr>
        <a:xfrm>
          <a:off x="0" y="16073"/>
          <a:ext cx="10873208" cy="95940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b="1" i="0" kern="1200" baseline="0" dirty="0"/>
            <a:t>Mentor/a tutor/a:</a:t>
          </a:r>
          <a:endParaRPr lang="es-ES" sz="4000" kern="1200" dirty="0"/>
        </a:p>
      </dsp:txBody>
      <dsp:txXfrm>
        <a:off x="46834" y="62907"/>
        <a:ext cx="10779540" cy="865732"/>
      </dsp:txXfrm>
    </dsp:sp>
    <dsp:sp modelId="{1554DB5A-3A35-4260-BF28-4929CEEB2C04}">
      <dsp:nvSpPr>
        <dsp:cNvPr id="0" name=""/>
        <dsp:cNvSpPr/>
      </dsp:nvSpPr>
      <dsp:spPr>
        <a:xfrm>
          <a:off x="0" y="975473"/>
          <a:ext cx="10873208" cy="389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5224" tIns="50800" rIns="284480" bIns="50800" numCol="1" spcCol="1270" anchor="t" anchorCtr="0">
          <a:noAutofit/>
        </a:bodyPr>
        <a:lstStyle/>
        <a:p>
          <a:pPr marL="285750" lvl="1" indent="-285750" algn="just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3100" b="0" i="0" kern="1200" baseline="0" dirty="0"/>
            <a:t>Antigüedad de 2 años en la Universidad o de 1 año en el mismo puesto de trabajo</a:t>
          </a:r>
        </a:p>
        <a:p>
          <a:pPr marL="285750" lvl="1" indent="-285750" algn="just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3100" b="0" i="0" kern="1200" baseline="0" dirty="0"/>
            <a:t>Poseer, como mínimo, el mismo grupo profesional que el tutorizado</a:t>
          </a:r>
        </a:p>
        <a:p>
          <a:pPr marL="285750" lvl="1" indent="-285750" algn="just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3100" b="0" i="0" kern="1200" baseline="0" dirty="0"/>
            <a:t>Haber desempeñado un mínimo de un 80% de las tareas que va a realizar el personal tutorizado</a:t>
          </a:r>
        </a:p>
        <a:p>
          <a:pPr marL="285750" lvl="1" indent="-285750" algn="just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3100" b="0" i="0" kern="1200" baseline="0" dirty="0"/>
            <a:t>Ser personal del servicio/unidad del tutorizado/a, o en su defecto, afín al mismo</a:t>
          </a:r>
        </a:p>
      </dsp:txBody>
      <dsp:txXfrm>
        <a:off x="0" y="975473"/>
        <a:ext cx="10873208" cy="38916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30B93-CD2F-4187-AA58-D0E5B22E3069}">
      <dsp:nvSpPr>
        <dsp:cNvPr id="0" name=""/>
        <dsp:cNvSpPr/>
      </dsp:nvSpPr>
      <dsp:spPr>
        <a:xfrm>
          <a:off x="0" y="3898102"/>
          <a:ext cx="10945216" cy="852809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i="0" kern="1200" baseline="0" dirty="0"/>
            <a:t>Certificados</a:t>
          </a:r>
        </a:p>
      </dsp:txBody>
      <dsp:txXfrm>
        <a:off x="0" y="3898102"/>
        <a:ext cx="10945216" cy="460517"/>
      </dsp:txXfrm>
    </dsp:sp>
    <dsp:sp modelId="{5959C874-5270-41CE-9045-576121E6B807}">
      <dsp:nvSpPr>
        <dsp:cNvPr id="0" name=""/>
        <dsp:cNvSpPr/>
      </dsp:nvSpPr>
      <dsp:spPr>
        <a:xfrm>
          <a:off x="0" y="4341563"/>
          <a:ext cx="5472608" cy="39229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i="0" kern="1200" baseline="0" dirty="0"/>
            <a:t>“Formador” para el tutor/a, </a:t>
          </a:r>
        </a:p>
      </dsp:txBody>
      <dsp:txXfrm>
        <a:off x="0" y="4341563"/>
        <a:ext cx="5472608" cy="392292"/>
      </dsp:txXfrm>
    </dsp:sp>
    <dsp:sp modelId="{989B62F2-65FD-4340-9A35-8128F2ABC038}">
      <dsp:nvSpPr>
        <dsp:cNvPr id="0" name=""/>
        <dsp:cNvSpPr/>
      </dsp:nvSpPr>
      <dsp:spPr>
        <a:xfrm>
          <a:off x="5472608" y="4341563"/>
          <a:ext cx="5472608" cy="392292"/>
        </a:xfrm>
        <a:prstGeom prst="rect">
          <a:avLst/>
        </a:prstGeom>
        <a:solidFill>
          <a:srgbClr val="C0504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i="0" kern="1200" baseline="0" dirty="0"/>
            <a:t>“Formación básica UMH</a:t>
          </a:r>
          <a:r>
            <a:rPr lang="es-ES" sz="1800" b="0" i="0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”,</a:t>
          </a:r>
          <a:r>
            <a:rPr lang="es-ES" sz="1400" b="0" i="0" kern="1200" baseline="0" dirty="0"/>
            <a:t> para el tutorizado/a</a:t>
          </a:r>
        </a:p>
      </dsp:txBody>
      <dsp:txXfrm>
        <a:off x="5472608" y="4341563"/>
        <a:ext cx="5472608" cy="392292"/>
      </dsp:txXfrm>
    </dsp:sp>
    <dsp:sp modelId="{16E2B38B-D530-43D4-89CE-542B6C9948B9}">
      <dsp:nvSpPr>
        <dsp:cNvPr id="0" name=""/>
        <dsp:cNvSpPr/>
      </dsp:nvSpPr>
      <dsp:spPr>
        <a:xfrm rot="10800000">
          <a:off x="0" y="2599273"/>
          <a:ext cx="10945216" cy="1311621"/>
        </a:xfrm>
        <a:prstGeom prst="upArrowCallou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i="0" kern="1200" baseline="0" dirty="0"/>
            <a:t>Al final la formación, el tutor/a deberá remitir un informe sobre las funciones realizadas durante el periodo de formación, firmado tanto por el/la tutor/a, como por el/la tutorizado/a.</a:t>
          </a:r>
        </a:p>
      </dsp:txBody>
      <dsp:txXfrm rot="10800000">
        <a:off x="0" y="2599273"/>
        <a:ext cx="10945216" cy="852252"/>
      </dsp:txXfrm>
    </dsp:sp>
    <dsp:sp modelId="{E653EDDA-2099-4B39-B49F-DF183780EFD0}">
      <dsp:nvSpPr>
        <dsp:cNvPr id="0" name=""/>
        <dsp:cNvSpPr/>
      </dsp:nvSpPr>
      <dsp:spPr>
        <a:xfrm rot="10800000">
          <a:off x="0" y="1300444"/>
          <a:ext cx="10945216" cy="1311621"/>
        </a:xfrm>
        <a:prstGeom prst="upArrowCallou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i="0" kern="1200" baseline="0" dirty="0"/>
            <a:t>El servicio de PAS comunicará dicha circunstancia a las personas implicadas</a:t>
          </a:r>
        </a:p>
      </dsp:txBody>
      <dsp:txXfrm rot="10800000">
        <a:off x="0" y="1300444"/>
        <a:ext cx="10945216" cy="852252"/>
      </dsp:txXfrm>
    </dsp:sp>
    <dsp:sp modelId="{E961F4FD-DC82-4D8D-A0F4-9C6AEAFF0DBA}">
      <dsp:nvSpPr>
        <dsp:cNvPr id="0" name=""/>
        <dsp:cNvSpPr/>
      </dsp:nvSpPr>
      <dsp:spPr>
        <a:xfrm rot="10800000">
          <a:off x="0" y="1615"/>
          <a:ext cx="10945216" cy="1311621"/>
        </a:xfrm>
        <a:prstGeom prst="upArrowCallou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i="0" kern="1200" baseline="0" dirty="0"/>
            <a:t>Envío por parte del Jefe/a del Servicio de la persona a la que se va a tutorizar de la solicitud al servicio de PAS</a:t>
          </a:r>
          <a:endParaRPr lang="es-ES" sz="1800" kern="1200" dirty="0"/>
        </a:p>
      </dsp:txBody>
      <dsp:txXfrm rot="10800000">
        <a:off x="0" y="1615"/>
        <a:ext cx="10945216" cy="8522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FB8F8F-ED37-4B1B-98ED-BEEFA8102986}">
      <dsp:nvSpPr>
        <dsp:cNvPr id="0" name=""/>
        <dsp:cNvSpPr/>
      </dsp:nvSpPr>
      <dsp:spPr>
        <a:xfrm>
          <a:off x="6192152" y="3727254"/>
          <a:ext cx="241490" cy="348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0745" y="0"/>
              </a:lnTo>
              <a:lnTo>
                <a:pt x="120745" y="348505"/>
              </a:lnTo>
              <a:lnTo>
                <a:pt x="241490" y="3485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6302297" y="3890907"/>
        <a:ext cx="21199" cy="21199"/>
      </dsp:txXfrm>
    </dsp:sp>
    <dsp:sp modelId="{3A9A5BD3-188B-4FB1-9743-1333C4F8BA2F}">
      <dsp:nvSpPr>
        <dsp:cNvPr id="0" name=""/>
        <dsp:cNvSpPr/>
      </dsp:nvSpPr>
      <dsp:spPr>
        <a:xfrm>
          <a:off x="6192152" y="3392465"/>
          <a:ext cx="236790" cy="334789"/>
        </a:xfrm>
        <a:custGeom>
          <a:avLst/>
          <a:gdLst/>
          <a:ahLst/>
          <a:cxnLst/>
          <a:rect l="0" t="0" r="0" b="0"/>
          <a:pathLst>
            <a:path>
              <a:moveTo>
                <a:pt x="0" y="334789"/>
              </a:moveTo>
              <a:lnTo>
                <a:pt x="118395" y="334789"/>
              </a:lnTo>
              <a:lnTo>
                <a:pt x="118395" y="0"/>
              </a:lnTo>
              <a:lnTo>
                <a:pt x="23679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6300296" y="3549608"/>
        <a:ext cx="20503" cy="20503"/>
      </dsp:txXfrm>
    </dsp:sp>
    <dsp:sp modelId="{A8C3B03B-851B-4CBF-BD46-5BEE8181B933}">
      <dsp:nvSpPr>
        <dsp:cNvPr id="0" name=""/>
        <dsp:cNvSpPr/>
      </dsp:nvSpPr>
      <dsp:spPr>
        <a:xfrm>
          <a:off x="1319202" y="2151152"/>
          <a:ext cx="236790" cy="1576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8395" y="0"/>
              </a:lnTo>
              <a:lnTo>
                <a:pt x="118395" y="1576101"/>
              </a:lnTo>
              <a:lnTo>
                <a:pt x="236790" y="15761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397752" y="2899358"/>
        <a:ext cx="79689" cy="79689"/>
      </dsp:txXfrm>
    </dsp:sp>
    <dsp:sp modelId="{2822E9E6-C9DC-485D-B193-227F8B20E1D1}">
      <dsp:nvSpPr>
        <dsp:cNvPr id="0" name=""/>
        <dsp:cNvSpPr/>
      </dsp:nvSpPr>
      <dsp:spPr>
        <a:xfrm>
          <a:off x="1319202" y="2151152"/>
          <a:ext cx="236790" cy="987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8395" y="0"/>
              </a:lnTo>
              <a:lnTo>
                <a:pt x="118395" y="987584"/>
              </a:lnTo>
              <a:lnTo>
                <a:pt x="236790" y="9875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412208" y="2619555"/>
        <a:ext cx="50778" cy="50778"/>
      </dsp:txXfrm>
    </dsp:sp>
    <dsp:sp modelId="{B771AD68-FB46-4E1C-B538-7DE301A88207}">
      <dsp:nvSpPr>
        <dsp:cNvPr id="0" name=""/>
        <dsp:cNvSpPr/>
      </dsp:nvSpPr>
      <dsp:spPr>
        <a:xfrm>
          <a:off x="1319202" y="2151152"/>
          <a:ext cx="236790" cy="536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8395" y="0"/>
              </a:lnTo>
              <a:lnTo>
                <a:pt x="118395" y="536383"/>
              </a:lnTo>
              <a:lnTo>
                <a:pt x="236790" y="5363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422939" y="2404686"/>
        <a:ext cx="29316" cy="29316"/>
      </dsp:txXfrm>
    </dsp:sp>
    <dsp:sp modelId="{48B595ED-FDE7-4957-9AE1-0D9159E86DF0}">
      <dsp:nvSpPr>
        <dsp:cNvPr id="0" name=""/>
        <dsp:cNvSpPr/>
      </dsp:nvSpPr>
      <dsp:spPr>
        <a:xfrm>
          <a:off x="1319202" y="2105432"/>
          <a:ext cx="2367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18395" y="45720"/>
              </a:lnTo>
              <a:lnTo>
                <a:pt x="118395" y="56736"/>
              </a:lnTo>
              <a:lnTo>
                <a:pt x="236790" y="567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431671" y="2145226"/>
        <a:ext cx="11852" cy="11852"/>
      </dsp:txXfrm>
    </dsp:sp>
    <dsp:sp modelId="{1F49C228-DC97-49B6-A341-F7411CC46E26}">
      <dsp:nvSpPr>
        <dsp:cNvPr id="0" name=""/>
        <dsp:cNvSpPr/>
      </dsp:nvSpPr>
      <dsp:spPr>
        <a:xfrm>
          <a:off x="1319202" y="1562635"/>
          <a:ext cx="236790" cy="588517"/>
        </a:xfrm>
        <a:custGeom>
          <a:avLst/>
          <a:gdLst/>
          <a:ahLst/>
          <a:cxnLst/>
          <a:rect l="0" t="0" r="0" b="0"/>
          <a:pathLst>
            <a:path>
              <a:moveTo>
                <a:pt x="0" y="588517"/>
              </a:moveTo>
              <a:lnTo>
                <a:pt x="118395" y="588517"/>
              </a:lnTo>
              <a:lnTo>
                <a:pt x="118395" y="0"/>
              </a:lnTo>
              <a:lnTo>
                <a:pt x="23679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421738" y="1841035"/>
        <a:ext cx="31718" cy="31718"/>
      </dsp:txXfrm>
    </dsp:sp>
    <dsp:sp modelId="{36523F7F-1A33-432C-8DC2-383163735F4B}">
      <dsp:nvSpPr>
        <dsp:cNvPr id="0" name=""/>
        <dsp:cNvSpPr/>
      </dsp:nvSpPr>
      <dsp:spPr>
        <a:xfrm>
          <a:off x="1319202" y="963102"/>
          <a:ext cx="263180" cy="1188050"/>
        </a:xfrm>
        <a:custGeom>
          <a:avLst/>
          <a:gdLst/>
          <a:ahLst/>
          <a:cxnLst/>
          <a:rect l="0" t="0" r="0" b="0"/>
          <a:pathLst>
            <a:path>
              <a:moveTo>
                <a:pt x="0" y="1188050"/>
              </a:moveTo>
              <a:lnTo>
                <a:pt x="131590" y="1188050"/>
              </a:lnTo>
              <a:lnTo>
                <a:pt x="131590" y="0"/>
              </a:lnTo>
              <a:lnTo>
                <a:pt x="26318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420371" y="1526706"/>
        <a:ext cx="60842" cy="60842"/>
      </dsp:txXfrm>
    </dsp:sp>
    <dsp:sp modelId="{6ABB664F-3238-48DB-9971-CCFAADAF628A}">
      <dsp:nvSpPr>
        <dsp:cNvPr id="0" name=""/>
        <dsp:cNvSpPr/>
      </dsp:nvSpPr>
      <dsp:spPr>
        <a:xfrm>
          <a:off x="1319202" y="437734"/>
          <a:ext cx="236790" cy="1713417"/>
        </a:xfrm>
        <a:custGeom>
          <a:avLst/>
          <a:gdLst/>
          <a:ahLst/>
          <a:cxnLst/>
          <a:rect l="0" t="0" r="0" b="0"/>
          <a:pathLst>
            <a:path>
              <a:moveTo>
                <a:pt x="0" y="1713417"/>
              </a:moveTo>
              <a:lnTo>
                <a:pt x="118395" y="1713417"/>
              </a:lnTo>
              <a:lnTo>
                <a:pt x="118395" y="0"/>
              </a:lnTo>
              <a:lnTo>
                <a:pt x="23679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" kern="1200"/>
        </a:p>
      </dsp:txBody>
      <dsp:txXfrm>
        <a:off x="1394355" y="1251201"/>
        <a:ext cx="86485" cy="86485"/>
      </dsp:txXfrm>
    </dsp:sp>
    <dsp:sp modelId="{13FE6AEF-BAC2-47D3-9149-900016424274}">
      <dsp:nvSpPr>
        <dsp:cNvPr id="0" name=""/>
        <dsp:cNvSpPr/>
      </dsp:nvSpPr>
      <dsp:spPr>
        <a:xfrm>
          <a:off x="292812" y="2105432"/>
          <a:ext cx="2367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6790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405287" y="2145233"/>
        <a:ext cx="11839" cy="11839"/>
      </dsp:txXfrm>
    </dsp:sp>
    <dsp:sp modelId="{1099C22B-897F-48A8-8BE4-02FD21761C4E}">
      <dsp:nvSpPr>
        <dsp:cNvPr id="0" name=""/>
        <dsp:cNvSpPr/>
      </dsp:nvSpPr>
      <dsp:spPr>
        <a:xfrm rot="16200000">
          <a:off x="-1499537" y="2009048"/>
          <a:ext cx="3300489" cy="284209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INCERTIDUMBRE</a:t>
          </a:r>
        </a:p>
      </dsp:txBody>
      <dsp:txXfrm>
        <a:off x="-1499537" y="2009048"/>
        <a:ext cx="3300489" cy="284209"/>
      </dsp:txXfrm>
    </dsp:sp>
    <dsp:sp modelId="{329BB45D-83E0-4AFC-9988-F3D00E185A7A}">
      <dsp:nvSpPr>
        <dsp:cNvPr id="0" name=""/>
        <dsp:cNvSpPr/>
      </dsp:nvSpPr>
      <dsp:spPr>
        <a:xfrm>
          <a:off x="529602" y="1970672"/>
          <a:ext cx="789600" cy="360960"/>
        </a:xfrm>
        <a:prstGeom prst="rect">
          <a:avLst/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UMH</a:t>
          </a:r>
        </a:p>
      </dsp:txBody>
      <dsp:txXfrm>
        <a:off x="529602" y="1970672"/>
        <a:ext cx="789600" cy="360960"/>
      </dsp:txXfrm>
    </dsp:sp>
    <dsp:sp modelId="{74F442CA-754E-4D1E-8958-0D2D4AADE38C}">
      <dsp:nvSpPr>
        <dsp:cNvPr id="0" name=""/>
        <dsp:cNvSpPr/>
      </dsp:nvSpPr>
      <dsp:spPr>
        <a:xfrm>
          <a:off x="1555992" y="257254"/>
          <a:ext cx="1990232" cy="360960"/>
        </a:xfrm>
        <a:prstGeom prst="rect">
          <a:avLst/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Gastos</a:t>
          </a:r>
          <a:r>
            <a:rPr lang="es-ES" sz="3600" kern="1200" dirty="0"/>
            <a:t> </a:t>
          </a:r>
        </a:p>
      </dsp:txBody>
      <dsp:txXfrm>
        <a:off x="1555992" y="257254"/>
        <a:ext cx="1990232" cy="360960"/>
      </dsp:txXfrm>
    </dsp:sp>
    <dsp:sp modelId="{F6F0C3BD-FAD6-4AC0-9B66-BC8985C08A5E}">
      <dsp:nvSpPr>
        <dsp:cNvPr id="0" name=""/>
        <dsp:cNvSpPr/>
      </dsp:nvSpPr>
      <dsp:spPr>
        <a:xfrm>
          <a:off x="1582382" y="708455"/>
          <a:ext cx="4624817" cy="50929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100" b="1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Capítulo 1: Completando Profesionalización Personal y Dimensión Óptima de Estructuras (Incrementos: 2022 (+3,5%) + 2023 (+2,5% y posible +1%)</a:t>
          </a:r>
        </a:p>
      </dsp:txBody>
      <dsp:txXfrm>
        <a:off x="1582382" y="708455"/>
        <a:ext cx="4624817" cy="509293"/>
      </dsp:txXfrm>
    </dsp:sp>
    <dsp:sp modelId="{842610EE-2342-4A40-8670-008D910F92FC}">
      <dsp:nvSpPr>
        <dsp:cNvPr id="0" name=""/>
        <dsp:cNvSpPr/>
      </dsp:nvSpPr>
      <dsp:spPr>
        <a:xfrm>
          <a:off x="1555992" y="1307988"/>
          <a:ext cx="4624817" cy="50929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100" b="1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Capítulo 2: Actualización de Contratos Básicos de Servicios </a:t>
          </a:r>
          <a:r>
            <a:rPr lang="es-ES" sz="11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( en precios y nuevas instalaciones)</a:t>
          </a:r>
          <a:r>
            <a:rPr lang="es-ES" sz="1100" b="1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 + Fuertes incrementos Costes Suministros Básicos </a:t>
          </a:r>
          <a:r>
            <a:rPr lang="es-ES" sz="11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(Luz)</a:t>
          </a:r>
        </a:p>
      </dsp:txBody>
      <dsp:txXfrm>
        <a:off x="1555992" y="1307988"/>
        <a:ext cx="4624817" cy="509293"/>
      </dsp:txXfrm>
    </dsp:sp>
    <dsp:sp modelId="{3CEDAA92-1235-4669-B94B-D47E820EE659}">
      <dsp:nvSpPr>
        <dsp:cNvPr id="0" name=""/>
        <dsp:cNvSpPr/>
      </dsp:nvSpPr>
      <dsp:spPr>
        <a:xfrm>
          <a:off x="1555992" y="1907522"/>
          <a:ext cx="4624817" cy="50929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100" b="1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Capítulo 6: Consolidando Dotaciones Universidad Joven</a:t>
          </a:r>
          <a:r>
            <a:rPr lang="es-ES" sz="11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, con un PPI en ejecución ( próximas anualidades serán las más importantes económicamente para completar Inversiones)</a:t>
          </a:r>
        </a:p>
      </dsp:txBody>
      <dsp:txXfrm>
        <a:off x="1555992" y="1907522"/>
        <a:ext cx="4624817" cy="509293"/>
      </dsp:txXfrm>
    </dsp:sp>
    <dsp:sp modelId="{5287DF33-D2C3-4E2E-BC04-21D579A3266E}">
      <dsp:nvSpPr>
        <dsp:cNvPr id="0" name=""/>
        <dsp:cNvSpPr/>
      </dsp:nvSpPr>
      <dsp:spPr>
        <a:xfrm>
          <a:off x="1555992" y="2507056"/>
          <a:ext cx="1928134" cy="360960"/>
        </a:xfrm>
        <a:prstGeom prst="rect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0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Ingresos</a:t>
          </a:r>
        </a:p>
      </dsp:txBody>
      <dsp:txXfrm>
        <a:off x="1555992" y="2507056"/>
        <a:ext cx="1928134" cy="360960"/>
      </dsp:txXfrm>
    </dsp:sp>
    <dsp:sp modelId="{B9AFD631-2C36-4971-B819-9E3E31147836}">
      <dsp:nvSpPr>
        <dsp:cNvPr id="0" name=""/>
        <dsp:cNvSpPr/>
      </dsp:nvSpPr>
      <dsp:spPr>
        <a:xfrm>
          <a:off x="1555992" y="2958256"/>
          <a:ext cx="4636159" cy="36096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100" b="1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Capítulo 3: </a:t>
          </a:r>
          <a:r>
            <a:rPr lang="es-ES" sz="11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Reducción 10% </a:t>
          </a:r>
          <a:r>
            <a:rPr lang="es-ES" sz="1100" b="1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Precios Matrículas </a:t>
          </a:r>
          <a:r>
            <a:rPr lang="es-ES" sz="11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( Compensado por Capítulo IV)</a:t>
          </a:r>
        </a:p>
      </dsp:txBody>
      <dsp:txXfrm>
        <a:off x="1555992" y="2958256"/>
        <a:ext cx="4636159" cy="360960"/>
      </dsp:txXfrm>
    </dsp:sp>
    <dsp:sp modelId="{FE1DCAFC-F790-4F6D-ABF2-08D3236EBCA1}">
      <dsp:nvSpPr>
        <dsp:cNvPr id="0" name=""/>
        <dsp:cNvSpPr/>
      </dsp:nvSpPr>
      <dsp:spPr>
        <a:xfrm>
          <a:off x="1555992" y="3409457"/>
          <a:ext cx="4636159" cy="63559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100" b="1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Capítulo 4: </a:t>
          </a:r>
          <a:r>
            <a:rPr lang="es-ES" sz="11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Cambio de </a:t>
          </a:r>
          <a:r>
            <a:rPr lang="es-ES" sz="1100" b="1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Modelos de Financiación GV: CDH + PPF </a:t>
          </a:r>
          <a:r>
            <a:rPr lang="es-ES" sz="11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(supone 73% del total de ingresos de la UMH). Insuficiente para cubrir incrementos de Costes de Personal.</a:t>
          </a:r>
        </a:p>
      </dsp:txBody>
      <dsp:txXfrm>
        <a:off x="1555992" y="3409457"/>
        <a:ext cx="4636159" cy="635593"/>
      </dsp:txXfrm>
    </dsp:sp>
    <dsp:sp modelId="{597ABE19-03A6-4D8C-9FC5-8D395F47CAC0}">
      <dsp:nvSpPr>
        <dsp:cNvPr id="0" name=""/>
        <dsp:cNvSpPr/>
      </dsp:nvSpPr>
      <dsp:spPr>
        <a:xfrm>
          <a:off x="6428942" y="3102796"/>
          <a:ext cx="2540686" cy="57933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9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 CDH: </a:t>
          </a:r>
          <a:r>
            <a:rPr lang="es-ES" sz="900" b="1" i="0" kern="1200" dirty="0">
              <a:solidFill>
                <a:srgbClr val="FF0000"/>
              </a:solidFill>
              <a:latin typeface="Century Gothic" panose="020B0502020202020204" pitchFamily="34" charset="0"/>
              <a:ea typeface="+mn-ea"/>
              <a:cs typeface="+mn-cs"/>
            </a:rPr>
            <a:t>Desaparecen los Ingresos por el Convenio de Deuda Histórica (10 Millones de Euros), dotando partida transitoria global</a:t>
          </a:r>
        </a:p>
      </dsp:txBody>
      <dsp:txXfrm>
        <a:off x="6428942" y="3102796"/>
        <a:ext cx="2540686" cy="579337"/>
      </dsp:txXfrm>
    </dsp:sp>
    <dsp:sp modelId="{126C913A-ADBB-481E-BFF8-CD4C282346F6}">
      <dsp:nvSpPr>
        <dsp:cNvPr id="0" name=""/>
        <dsp:cNvSpPr/>
      </dsp:nvSpPr>
      <dsp:spPr>
        <a:xfrm>
          <a:off x="6433642" y="3786090"/>
          <a:ext cx="2540686" cy="57933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900" b="0" kern="1200" dirty="0">
              <a:solidFill>
                <a:srgbClr val="FFFFFF">
                  <a:lumMod val="50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PPF : </a:t>
          </a:r>
          <a:r>
            <a:rPr lang="es-ES" sz="900" b="1" i="0" kern="1200" dirty="0">
              <a:solidFill>
                <a:srgbClr val="FF0000"/>
              </a:solidFill>
              <a:latin typeface="Century Gothic" panose="020B0502020202020204" pitchFamily="34" charset="0"/>
              <a:ea typeface="+mn-ea"/>
              <a:cs typeface="+mn-cs"/>
            </a:rPr>
            <a:t>En espera de Previsiones Nuevo Modelo (desconocidas variables). Previsiones Insuficientes</a:t>
          </a:r>
        </a:p>
      </dsp:txBody>
      <dsp:txXfrm>
        <a:off x="6433642" y="3786090"/>
        <a:ext cx="2540686" cy="5793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FFEB4-CAE7-41ED-BB6A-7A482374CCB4}">
      <dsp:nvSpPr>
        <dsp:cNvPr id="0" name=""/>
        <dsp:cNvSpPr/>
      </dsp:nvSpPr>
      <dsp:spPr>
        <a:xfrm>
          <a:off x="4924099" y="3449982"/>
          <a:ext cx="2506310" cy="16235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solidFill>
                <a:schemeClr val="tx1"/>
              </a:solidFill>
            </a:rPr>
            <a:t>Insuficientes Dotaciones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solidFill>
                <a:schemeClr val="tx1"/>
              </a:solidFill>
            </a:rPr>
            <a:t>Escenarios Cambiantes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solidFill>
                <a:schemeClr val="tx1"/>
              </a:solidFill>
            </a:rPr>
            <a:t>Dificultad Financiera del SUPV</a:t>
          </a:r>
        </a:p>
      </dsp:txBody>
      <dsp:txXfrm>
        <a:off x="5711655" y="3891525"/>
        <a:ext cx="1683091" cy="1146314"/>
      </dsp:txXfrm>
    </dsp:sp>
    <dsp:sp modelId="{7CFBF8F1-1098-4E0F-868C-E1C7F1794851}">
      <dsp:nvSpPr>
        <dsp:cNvPr id="0" name=""/>
        <dsp:cNvSpPr/>
      </dsp:nvSpPr>
      <dsp:spPr>
        <a:xfrm>
          <a:off x="4924099" y="0"/>
          <a:ext cx="2506310" cy="16235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Incrementos Nóminas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Coste Energía Eléctrica + Subida de Precios General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Revisiones de Precios Inversiones en Ejecución</a:t>
          </a:r>
        </a:p>
      </dsp:txBody>
      <dsp:txXfrm>
        <a:off x="5711655" y="35663"/>
        <a:ext cx="1683091" cy="1146314"/>
      </dsp:txXfrm>
    </dsp:sp>
    <dsp:sp modelId="{79DE775D-643D-400E-B266-781875340D42}">
      <dsp:nvSpPr>
        <dsp:cNvPr id="0" name=""/>
        <dsp:cNvSpPr/>
      </dsp:nvSpPr>
      <dsp:spPr>
        <a:xfrm>
          <a:off x="1885071" y="289189"/>
          <a:ext cx="2196826" cy="219682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Incertidumbre Internacional</a:t>
          </a:r>
        </a:p>
      </dsp:txBody>
      <dsp:txXfrm>
        <a:off x="2528506" y="932624"/>
        <a:ext cx="1553391" cy="1553391"/>
      </dsp:txXfrm>
    </dsp:sp>
    <dsp:sp modelId="{5F381389-BEC3-4A7E-8A3F-FF0EB7FE9134}">
      <dsp:nvSpPr>
        <dsp:cNvPr id="0" name=""/>
        <dsp:cNvSpPr/>
      </dsp:nvSpPr>
      <dsp:spPr>
        <a:xfrm rot="5400000">
          <a:off x="4183368" y="289189"/>
          <a:ext cx="2196826" cy="219682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Tensiones Inflacionistas :</a:t>
          </a:r>
        </a:p>
      </dsp:txBody>
      <dsp:txXfrm rot="-5400000">
        <a:off x="4183368" y="932624"/>
        <a:ext cx="1553391" cy="1553391"/>
      </dsp:txXfrm>
    </dsp:sp>
    <dsp:sp modelId="{D114E260-708A-4BFC-AE82-C2094E7E54AD}">
      <dsp:nvSpPr>
        <dsp:cNvPr id="0" name=""/>
        <dsp:cNvSpPr/>
      </dsp:nvSpPr>
      <dsp:spPr>
        <a:xfrm rot="10800000">
          <a:off x="4183368" y="2587486"/>
          <a:ext cx="2196826" cy="219682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Cambio de Plan Plurianual de Financiación GVA</a:t>
          </a:r>
        </a:p>
      </dsp:txBody>
      <dsp:txXfrm rot="10800000">
        <a:off x="4183368" y="2587486"/>
        <a:ext cx="1553391" cy="1553391"/>
      </dsp:txXfrm>
    </dsp:sp>
    <dsp:sp modelId="{98E9D9F9-C1C5-4989-9946-801F1F7EC0E2}">
      <dsp:nvSpPr>
        <dsp:cNvPr id="0" name=""/>
        <dsp:cNvSpPr/>
      </dsp:nvSpPr>
      <dsp:spPr>
        <a:xfrm rot="16200000">
          <a:off x="1885071" y="2587486"/>
          <a:ext cx="2196826" cy="219682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Política de Reducción de Ingresos por Matrículas</a:t>
          </a:r>
        </a:p>
      </dsp:txBody>
      <dsp:txXfrm rot="5400000">
        <a:off x="2528506" y="2587486"/>
        <a:ext cx="1553391" cy="1553391"/>
      </dsp:txXfrm>
    </dsp:sp>
    <dsp:sp modelId="{747BC6F8-6498-49D5-A9E1-A1E7F38B0A94}">
      <dsp:nvSpPr>
        <dsp:cNvPr id="0" name=""/>
        <dsp:cNvSpPr/>
      </dsp:nvSpPr>
      <dsp:spPr>
        <a:xfrm>
          <a:off x="3753388" y="2080136"/>
          <a:ext cx="758488" cy="65955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E3ADD-94A4-4755-B159-6043EC821D2B}">
      <dsp:nvSpPr>
        <dsp:cNvPr id="0" name=""/>
        <dsp:cNvSpPr/>
      </dsp:nvSpPr>
      <dsp:spPr>
        <a:xfrm rot="10800000">
          <a:off x="3753388" y="2333811"/>
          <a:ext cx="758488" cy="65955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32BE9-9821-4AB5-A4DE-35E8F411E54D}">
      <dsp:nvSpPr>
        <dsp:cNvPr id="0" name=""/>
        <dsp:cNvSpPr/>
      </dsp:nvSpPr>
      <dsp:spPr>
        <a:xfrm>
          <a:off x="1408411" y="880549"/>
          <a:ext cx="2726531" cy="18185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FF0000"/>
              </a:solidFill>
            </a:rPr>
            <a:t>Subvención Ordinaria</a:t>
          </a:r>
        </a:p>
      </dsp:txBody>
      <dsp:txXfrm>
        <a:off x="1844656" y="880549"/>
        <a:ext cx="2290286" cy="1818596"/>
      </dsp:txXfrm>
    </dsp:sp>
    <dsp:sp modelId="{8211CBBE-FCF1-4955-87E1-549CBF021F30}">
      <dsp:nvSpPr>
        <dsp:cNvPr id="0" name=""/>
        <dsp:cNvSpPr/>
      </dsp:nvSpPr>
      <dsp:spPr>
        <a:xfrm>
          <a:off x="1408411" y="2620931"/>
          <a:ext cx="2726531" cy="18185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FF0000"/>
              </a:solidFill>
            </a:rPr>
            <a:t>Convenio de Deuda Histórica</a:t>
          </a:r>
        </a:p>
      </dsp:txBody>
      <dsp:txXfrm>
        <a:off x="1844656" y="2620931"/>
        <a:ext cx="2290286" cy="1818596"/>
      </dsp:txXfrm>
    </dsp:sp>
    <dsp:sp modelId="{EB93BAE3-D7F5-4710-B267-AFE8D706C6B4}">
      <dsp:nvSpPr>
        <dsp:cNvPr id="0" name=""/>
        <dsp:cNvSpPr/>
      </dsp:nvSpPr>
      <dsp:spPr>
        <a:xfrm>
          <a:off x="127559" y="63840"/>
          <a:ext cx="1392003" cy="12489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2022</a:t>
          </a:r>
        </a:p>
      </dsp:txBody>
      <dsp:txXfrm>
        <a:off x="331413" y="246742"/>
        <a:ext cx="984295" cy="883129"/>
      </dsp:txXfrm>
    </dsp:sp>
    <dsp:sp modelId="{D4E7201C-9BAD-42B7-94BD-DF831E9A4F83}">
      <dsp:nvSpPr>
        <dsp:cNvPr id="0" name=""/>
        <dsp:cNvSpPr/>
      </dsp:nvSpPr>
      <dsp:spPr>
        <a:xfrm>
          <a:off x="4373234" y="855907"/>
          <a:ext cx="4695446" cy="18185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200" b="1" kern="1200" dirty="0">
              <a:solidFill>
                <a:srgbClr val="FF0000"/>
              </a:solidFill>
            </a:rPr>
            <a:t>Subvención ordinaria </a:t>
          </a:r>
          <a:r>
            <a:rPr lang="es-ES_tradnl" sz="1000" kern="1200" dirty="0">
              <a:solidFill>
                <a:schemeClr val="tx1">
                  <a:lumMod val="65000"/>
                  <a:lumOff val="35000"/>
                </a:schemeClr>
              </a:solidFill>
            </a:rPr>
            <a:t>+ </a:t>
          </a:r>
          <a:r>
            <a:rPr lang="es-ES_tradnl" sz="2000" kern="1200" dirty="0">
              <a:solidFill>
                <a:srgbClr val="FF0000"/>
              </a:solidFill>
            </a:rPr>
            <a:t>3%. </a:t>
          </a:r>
          <a:r>
            <a:rPr lang="es-ES_tradnl" sz="1000" kern="1200" dirty="0">
              <a:solidFill>
                <a:schemeClr val="tx1">
                  <a:lumMod val="65000"/>
                  <a:lumOff val="35000"/>
                </a:schemeClr>
              </a:solidFill>
            </a:rPr>
            <a:t>Representa </a:t>
          </a:r>
          <a:r>
            <a:rPr lang="es-ES_tradnl" sz="1800" b="1" kern="1200" dirty="0">
              <a:solidFill>
                <a:schemeClr val="bg1">
                  <a:lumMod val="65000"/>
                </a:schemeClr>
              </a:solidFill>
              <a:effectLst/>
            </a:rPr>
            <a:t>+2M euros para UMH. 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5"/>
            </a:buClr>
            <a:buNone/>
          </a:pPr>
          <a:r>
            <a:rPr lang="es-ES" sz="1000" kern="1200" dirty="0">
              <a:solidFill>
                <a:schemeClr val="tx1">
                  <a:lumMod val="65000"/>
                  <a:lumOff val="35000"/>
                </a:schemeClr>
              </a:solidFill>
            </a:rPr>
            <a:t>No cubre incremento retributivo del 2.5% para 2023 (1.8M euros) ni el crecimiento vegetativo (1.6 M euros).</a:t>
          </a:r>
          <a:endParaRPr lang="es-ES" sz="1000" kern="1200" dirty="0"/>
        </a:p>
      </dsp:txBody>
      <dsp:txXfrm>
        <a:off x="5124506" y="855907"/>
        <a:ext cx="3944174" cy="1818596"/>
      </dsp:txXfrm>
    </dsp:sp>
    <dsp:sp modelId="{B6F4117E-4F00-4A65-964F-7D234A55533F}">
      <dsp:nvSpPr>
        <dsp:cNvPr id="0" name=""/>
        <dsp:cNvSpPr/>
      </dsp:nvSpPr>
      <dsp:spPr>
        <a:xfrm>
          <a:off x="4373234" y="2620931"/>
          <a:ext cx="4695446" cy="18185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FF0000"/>
              </a:solidFill>
            </a:rPr>
            <a:t>Aplicación Nuevo PPF</a:t>
          </a:r>
          <a:endParaRPr lang="es-ES" sz="3200" b="1" kern="1200" dirty="0"/>
        </a:p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 </a:t>
          </a:r>
          <a:r>
            <a:rPr lang="es-ES" sz="1000" kern="1200" dirty="0">
              <a:solidFill>
                <a:schemeClr val="tx1">
                  <a:lumMod val="65000"/>
                  <a:lumOff val="35000"/>
                </a:schemeClr>
              </a:solidFill>
            </a:rPr>
            <a:t>El Anteproyecto de Presupuestos de la GV ha dotado una nueva partida denominada “Aplicación del nuevo PPF” dotado en </a:t>
          </a:r>
          <a:r>
            <a:rPr lang="es-ES" sz="1400" b="1" kern="1200" dirty="0">
              <a:solidFill>
                <a:srgbClr val="FF0000"/>
              </a:solidFill>
            </a:rPr>
            <a:t>95.6M</a:t>
          </a:r>
          <a:r>
            <a:rPr lang="es-ES" sz="1000" kern="1200" dirty="0">
              <a:solidFill>
                <a:schemeClr val="tx1">
                  <a:lumMod val="65000"/>
                  <a:lumOff val="35000"/>
                </a:schemeClr>
              </a:solidFill>
            </a:rPr>
            <a:t> de euros (94.6 + 1) a repartir entre las universidades en función del nuevo modelo de financiación. NO hay una línea de financiación específica para la transición hacia el nuevo modelo de financiación.</a:t>
          </a:r>
        </a:p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solidFill>
                <a:schemeClr val="tx1">
                  <a:lumMod val="65000"/>
                  <a:lumOff val="35000"/>
                </a:schemeClr>
              </a:solidFill>
            </a:rPr>
            <a:t>En Enmiendas se Aplican 30 millones para Incrementos de gastos de Personal que se recuperaran a principios de 2023)</a:t>
          </a:r>
          <a:endParaRPr lang="es-ES" sz="1000" kern="1200" dirty="0"/>
        </a:p>
      </dsp:txBody>
      <dsp:txXfrm>
        <a:off x="5124506" y="2620931"/>
        <a:ext cx="3944174" cy="1818596"/>
      </dsp:txXfrm>
    </dsp:sp>
    <dsp:sp modelId="{DD2A836A-F573-41FD-A759-E53B5491A7DE}">
      <dsp:nvSpPr>
        <dsp:cNvPr id="0" name=""/>
        <dsp:cNvSpPr/>
      </dsp:nvSpPr>
      <dsp:spPr>
        <a:xfrm>
          <a:off x="3996484" y="0"/>
          <a:ext cx="1230174" cy="12868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2023</a:t>
          </a:r>
        </a:p>
      </dsp:txBody>
      <dsp:txXfrm>
        <a:off x="4176639" y="188452"/>
        <a:ext cx="869864" cy="9099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144E1-44CB-4221-894A-68153DC4C355}">
      <dsp:nvSpPr>
        <dsp:cNvPr id="0" name=""/>
        <dsp:cNvSpPr/>
      </dsp:nvSpPr>
      <dsp:spPr>
        <a:xfrm rot="5400000">
          <a:off x="-266399" y="268966"/>
          <a:ext cx="1775996" cy="12431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Capítulo 1</a:t>
          </a:r>
        </a:p>
      </dsp:txBody>
      <dsp:txXfrm rot="-5400000">
        <a:off x="1" y="624166"/>
        <a:ext cx="1243197" cy="532799"/>
      </dsp:txXfrm>
    </dsp:sp>
    <dsp:sp modelId="{15E74505-1F2A-4148-88C6-9F061022B149}">
      <dsp:nvSpPr>
        <dsp:cNvPr id="0" name=""/>
        <dsp:cNvSpPr/>
      </dsp:nvSpPr>
      <dsp:spPr>
        <a:xfrm rot="5400000">
          <a:off x="4547704" y="-3301940"/>
          <a:ext cx="1154397" cy="77634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b="1" kern="1200" dirty="0">
              <a:solidFill>
                <a:schemeClr val="bg1">
                  <a:lumMod val="50000"/>
                </a:schemeClr>
              </a:solidFill>
            </a:rPr>
            <a:t>Costes: </a:t>
          </a:r>
          <a:r>
            <a:rPr lang="es-ES" sz="1300" b="1" kern="1200" dirty="0">
              <a:solidFill>
                <a:srgbClr val="FF0000"/>
              </a:solidFill>
            </a:rPr>
            <a:t>Incrementos  +2,5 % + Vegetativo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b="1" kern="1200" dirty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rPr>
            <a:t>Financiación: </a:t>
          </a:r>
          <a:r>
            <a:rPr lang="es-ES" sz="1300" b="1" kern="1200" dirty="0">
              <a:solidFill>
                <a:srgbClr val="FF0000"/>
              </a:solidFill>
            </a:rPr>
            <a:t>Congelación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b="0" kern="1200" dirty="0">
              <a:solidFill>
                <a:schemeClr val="bg1">
                  <a:lumMod val="50000"/>
                </a:schemeClr>
              </a:solidFill>
              <a:effectLst/>
            </a:rPr>
            <a:t>CNEA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b="0" kern="1200" dirty="0">
              <a:solidFill>
                <a:schemeClr val="bg1">
                  <a:lumMod val="50000"/>
                </a:schemeClr>
              </a:solidFill>
              <a:effectLst/>
            </a:rPr>
            <a:t>Convenio Colectivo para el Personal Laboral</a:t>
          </a:r>
        </a:p>
      </dsp:txBody>
      <dsp:txXfrm rot="-5400000">
        <a:off x="1243197" y="58920"/>
        <a:ext cx="7707059" cy="1041691"/>
      </dsp:txXfrm>
    </dsp:sp>
    <dsp:sp modelId="{D8B1251A-A867-408A-AD4B-E3569851A3D4}">
      <dsp:nvSpPr>
        <dsp:cNvPr id="0" name=""/>
        <dsp:cNvSpPr/>
      </dsp:nvSpPr>
      <dsp:spPr>
        <a:xfrm rot="5400000">
          <a:off x="-266399" y="1852714"/>
          <a:ext cx="1775996" cy="12431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Capítulo 2 </a:t>
          </a:r>
        </a:p>
      </dsp:txBody>
      <dsp:txXfrm rot="-5400000">
        <a:off x="1" y="2207914"/>
        <a:ext cx="1243197" cy="532799"/>
      </dsp:txXfrm>
    </dsp:sp>
    <dsp:sp modelId="{E6A9CDED-A394-4C45-93A7-D878B79AAE20}">
      <dsp:nvSpPr>
        <dsp:cNvPr id="0" name=""/>
        <dsp:cNvSpPr/>
      </dsp:nvSpPr>
      <dsp:spPr>
        <a:xfrm rot="5400000">
          <a:off x="4547704" y="-1718192"/>
          <a:ext cx="1154397" cy="77634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kern="1200" dirty="0">
              <a:solidFill>
                <a:schemeClr val="bg1">
                  <a:lumMod val="50000"/>
                </a:schemeClr>
              </a:solidFill>
            </a:rPr>
            <a:t>Costes: </a:t>
          </a:r>
          <a:r>
            <a:rPr lang="es-ES" sz="1600" b="1" kern="1200" dirty="0">
              <a:solidFill>
                <a:srgbClr val="FF0000"/>
              </a:solidFill>
            </a:rPr>
            <a:t>Incrementos  Inflación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kern="1200" dirty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rPr>
            <a:t>Financiación: </a:t>
          </a:r>
          <a:r>
            <a:rPr lang="es-ES" sz="1600" b="1" kern="1200" dirty="0">
              <a:solidFill>
                <a:srgbClr val="FF0000"/>
              </a:solidFill>
            </a:rPr>
            <a:t>Ausencia de Financiación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kern="1200" dirty="0">
              <a:solidFill>
                <a:schemeClr val="bg1">
                  <a:lumMod val="50000"/>
                </a:schemeClr>
              </a:solidFill>
              <a:effectLst/>
            </a:rPr>
            <a:t>Incremento de Costes Energéticos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kern="1200" dirty="0">
              <a:solidFill>
                <a:schemeClr val="bg1">
                  <a:lumMod val="50000"/>
                </a:schemeClr>
              </a:solidFill>
              <a:effectLst/>
            </a:rPr>
            <a:t>Incrementos de Costes No Energéticos (Indirectamente Afectados)</a:t>
          </a:r>
        </a:p>
      </dsp:txBody>
      <dsp:txXfrm rot="-5400000">
        <a:off x="1243197" y="1642668"/>
        <a:ext cx="7707059" cy="1041691"/>
      </dsp:txXfrm>
    </dsp:sp>
    <dsp:sp modelId="{B3C43679-249D-4EFD-9314-44208236E3F7}">
      <dsp:nvSpPr>
        <dsp:cNvPr id="0" name=""/>
        <dsp:cNvSpPr/>
      </dsp:nvSpPr>
      <dsp:spPr>
        <a:xfrm rot="5400000">
          <a:off x="-266399" y="3436462"/>
          <a:ext cx="1775996" cy="12431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Capítulo 6</a:t>
          </a:r>
        </a:p>
      </dsp:txBody>
      <dsp:txXfrm rot="-5400000">
        <a:off x="1" y="3791662"/>
        <a:ext cx="1243197" cy="532799"/>
      </dsp:txXfrm>
    </dsp:sp>
    <dsp:sp modelId="{FF8ACCB6-9D87-4749-A3C0-1245DFF0E32D}">
      <dsp:nvSpPr>
        <dsp:cNvPr id="0" name=""/>
        <dsp:cNvSpPr/>
      </dsp:nvSpPr>
      <dsp:spPr>
        <a:xfrm rot="5400000">
          <a:off x="4547704" y="-134444"/>
          <a:ext cx="1154397" cy="77634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b="1" kern="1200" dirty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rPr>
            <a:t>Costes: </a:t>
          </a:r>
          <a:r>
            <a:rPr lang="es-ES" sz="1300" b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Incrementos Inflación </a:t>
          </a:r>
          <a:r>
            <a:rPr lang="es-ES" sz="1300" b="1" kern="1200" dirty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rPr>
            <a:t>(Decreto Reconocimiento Revisión Contratos en Ejecución)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b="1" kern="1200" dirty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rPr>
            <a:t>Financiación: </a:t>
          </a:r>
          <a:r>
            <a:rPr lang="es-ES" sz="1300" b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Ausencia Financiación</a:t>
          </a:r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  <a:buChar char="•"/>
          </a:pPr>
          <a:r>
            <a:rPr lang="es-ES" sz="900" kern="1200" dirty="0">
              <a:solidFill>
                <a:schemeClr val="tx1">
                  <a:lumMod val="65000"/>
                  <a:lumOff val="35000"/>
                </a:schemeClr>
              </a:solidFill>
            </a:rPr>
            <a:t>Todos los planes de financiación firmados con anterioridad han previsto </a:t>
          </a:r>
          <a:r>
            <a:rPr lang="es-ES" sz="9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convenios específicos para la financiación de infraestructuras universitarias. </a:t>
          </a:r>
          <a:r>
            <a:rPr lang="es-ES" sz="900" kern="1200" dirty="0">
              <a:solidFill>
                <a:schemeClr val="tx1">
                  <a:lumMod val="65000"/>
                  <a:lumOff val="35000"/>
                </a:schemeClr>
              </a:solidFill>
            </a:rPr>
            <a:t>La UMH mantiene desde unos años un potente plan inversor financiado, muy mayoritariamente, con sus propios ahorros, con su remanente de tesorería. De 100.97M euros para el PPI 2023-2026, 75M procederán de remanentes y 25M de financiación externa (Fondos NG y FEDER).</a:t>
          </a:r>
          <a:endParaRPr lang="es-ES" sz="900" kern="1200" dirty="0"/>
        </a:p>
      </dsp:txBody>
      <dsp:txXfrm rot="-5400000">
        <a:off x="1243197" y="3226416"/>
        <a:ext cx="7707059" cy="10416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021D1-B13F-4034-AC08-7BD20D99FAC4}">
      <dsp:nvSpPr>
        <dsp:cNvPr id="0" name=""/>
        <dsp:cNvSpPr/>
      </dsp:nvSpPr>
      <dsp:spPr>
        <a:xfrm>
          <a:off x="1720502" y="982"/>
          <a:ext cx="2349367" cy="20884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Dotación Reivindicativa (Capítulo 1+2)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(Voluntad GVA Dotar en 2023)</a:t>
          </a:r>
        </a:p>
      </dsp:txBody>
      <dsp:txXfrm>
        <a:off x="2064559" y="306834"/>
        <a:ext cx="1661253" cy="1476785"/>
      </dsp:txXfrm>
    </dsp:sp>
    <dsp:sp modelId="{7F7690E9-B2C5-446D-9FBE-D4FA82F99A04}">
      <dsp:nvSpPr>
        <dsp:cNvPr id="0" name=""/>
        <dsp:cNvSpPr/>
      </dsp:nvSpPr>
      <dsp:spPr>
        <a:xfrm>
          <a:off x="2525995" y="2192845"/>
          <a:ext cx="738382" cy="73838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2623868" y="2475202"/>
        <a:ext cx="542636" cy="173668"/>
      </dsp:txXfrm>
    </dsp:sp>
    <dsp:sp modelId="{4A3B7D51-37A0-424A-9C52-F5B28433BFBD}">
      <dsp:nvSpPr>
        <dsp:cNvPr id="0" name=""/>
        <dsp:cNvSpPr/>
      </dsp:nvSpPr>
      <dsp:spPr>
        <a:xfrm>
          <a:off x="1634201" y="3034601"/>
          <a:ext cx="2521971" cy="20978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Planificación Aplicación Ahorro en 2023 (Inicial + Cuenta General)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(Capítulo 6)</a:t>
          </a:r>
        </a:p>
      </dsp:txBody>
      <dsp:txXfrm>
        <a:off x="2003535" y="3341823"/>
        <a:ext cx="1783303" cy="1483402"/>
      </dsp:txXfrm>
    </dsp:sp>
    <dsp:sp modelId="{8A8E283B-7C35-4F28-8098-4764584BB895}">
      <dsp:nvSpPr>
        <dsp:cNvPr id="0" name=""/>
        <dsp:cNvSpPr/>
      </dsp:nvSpPr>
      <dsp:spPr>
        <a:xfrm>
          <a:off x="4347133" y="2329923"/>
          <a:ext cx="404837" cy="4735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>
        <a:off x="4347133" y="2424640"/>
        <a:ext cx="283386" cy="284149"/>
      </dsp:txXfrm>
    </dsp:sp>
    <dsp:sp modelId="{459C4430-20A7-4F80-B9FD-20F707D7836A}">
      <dsp:nvSpPr>
        <dsp:cNvPr id="0" name=""/>
        <dsp:cNvSpPr/>
      </dsp:nvSpPr>
      <dsp:spPr>
        <a:xfrm>
          <a:off x="4920016" y="1293641"/>
          <a:ext cx="2546146" cy="25461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Estabilidad y Sostenibilidad Presupuestaria</a:t>
          </a:r>
        </a:p>
      </dsp:txBody>
      <dsp:txXfrm>
        <a:off x="5292890" y="1666515"/>
        <a:ext cx="1800398" cy="18003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D0159-686E-4AF5-80E1-AFCFB6EBA078}">
      <dsp:nvSpPr>
        <dsp:cNvPr id="0" name=""/>
        <dsp:cNvSpPr/>
      </dsp:nvSpPr>
      <dsp:spPr>
        <a:xfrm rot="5400000">
          <a:off x="763343" y="1519669"/>
          <a:ext cx="1929948" cy="321139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5B1AAD-36F0-4E3D-9B62-8E4B7C84E82B}">
      <dsp:nvSpPr>
        <dsp:cNvPr id="0" name=""/>
        <dsp:cNvSpPr/>
      </dsp:nvSpPr>
      <dsp:spPr>
        <a:xfrm>
          <a:off x="491841" y="2444172"/>
          <a:ext cx="3249144" cy="1808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/>
            <a:t>Puestos de nivel intermedio y superior</a:t>
          </a:r>
          <a:endParaRPr lang="es-ES" sz="3200" kern="1200" dirty="0"/>
        </a:p>
      </dsp:txBody>
      <dsp:txXfrm>
        <a:off x="491841" y="2444172"/>
        <a:ext cx="3249144" cy="1808059"/>
      </dsp:txXfrm>
    </dsp:sp>
    <dsp:sp modelId="{FE7A2798-F264-4F83-8D0C-B2DBC24053B7}">
      <dsp:nvSpPr>
        <dsp:cNvPr id="0" name=""/>
        <dsp:cNvSpPr/>
      </dsp:nvSpPr>
      <dsp:spPr>
        <a:xfrm>
          <a:off x="2793408" y="1283233"/>
          <a:ext cx="547030" cy="547030"/>
        </a:xfrm>
        <a:prstGeom prst="triangle">
          <a:avLst>
            <a:gd name="adj" fmla="val 100000"/>
          </a:avLst>
        </a:prstGeom>
        <a:solidFill>
          <a:schemeClr val="accent2">
            <a:shade val="80000"/>
            <a:hueOff val="-8968"/>
            <a:satOff val="-1006"/>
            <a:lumOff val="6420"/>
            <a:alphaOff val="0"/>
          </a:schemeClr>
        </a:solidFill>
        <a:ln w="25400" cap="flat" cmpd="sng" algn="ctr">
          <a:solidFill>
            <a:schemeClr val="accent2">
              <a:shade val="80000"/>
              <a:hueOff val="-8968"/>
              <a:satOff val="-1006"/>
              <a:lumOff val="64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5F3007-EC80-499F-AE7B-869E82807CAA}">
      <dsp:nvSpPr>
        <dsp:cNvPr id="0" name=""/>
        <dsp:cNvSpPr/>
      </dsp:nvSpPr>
      <dsp:spPr>
        <a:xfrm rot="5400000">
          <a:off x="4487547" y="641401"/>
          <a:ext cx="1929948" cy="321139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-17936"/>
            <a:satOff val="-2012"/>
            <a:lumOff val="12840"/>
            <a:alphaOff val="0"/>
          </a:schemeClr>
        </a:solidFill>
        <a:ln w="25400" cap="flat" cmpd="sng" algn="ctr">
          <a:solidFill>
            <a:schemeClr val="accent2">
              <a:shade val="80000"/>
              <a:hueOff val="-17936"/>
              <a:satOff val="-2012"/>
              <a:lumOff val="128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F85F2-3E13-4855-8DA6-FBEFC7A0E8AC}">
      <dsp:nvSpPr>
        <dsp:cNvPr id="0" name=""/>
        <dsp:cNvSpPr/>
      </dsp:nvSpPr>
      <dsp:spPr>
        <a:xfrm>
          <a:off x="4186965" y="1702235"/>
          <a:ext cx="2899261" cy="2541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/>
            <a:t>Puestos base, excepto administrativos</a:t>
          </a:r>
          <a:endParaRPr lang="es-ES" sz="3200" kern="1200" dirty="0"/>
        </a:p>
      </dsp:txBody>
      <dsp:txXfrm>
        <a:off x="4186965" y="1702235"/>
        <a:ext cx="2899261" cy="2541373"/>
      </dsp:txXfrm>
    </dsp:sp>
    <dsp:sp modelId="{FE47FB53-7F05-4180-A5DE-28973D431B0F}">
      <dsp:nvSpPr>
        <dsp:cNvPr id="0" name=""/>
        <dsp:cNvSpPr/>
      </dsp:nvSpPr>
      <dsp:spPr>
        <a:xfrm>
          <a:off x="6517612" y="404965"/>
          <a:ext cx="547030" cy="547030"/>
        </a:xfrm>
        <a:prstGeom prst="triangle">
          <a:avLst>
            <a:gd name="adj" fmla="val 100000"/>
          </a:avLst>
        </a:prstGeom>
        <a:solidFill>
          <a:schemeClr val="accent2">
            <a:shade val="80000"/>
            <a:hueOff val="-26904"/>
            <a:satOff val="-3018"/>
            <a:lumOff val="19260"/>
            <a:alphaOff val="0"/>
          </a:schemeClr>
        </a:solidFill>
        <a:ln w="25400" cap="flat" cmpd="sng" algn="ctr">
          <a:solidFill>
            <a:schemeClr val="accent2">
              <a:shade val="80000"/>
              <a:hueOff val="-26904"/>
              <a:satOff val="-3018"/>
              <a:lumOff val="192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1EE35-C921-4FEE-9A7B-0CF5A1B95719}">
      <dsp:nvSpPr>
        <dsp:cNvPr id="0" name=""/>
        <dsp:cNvSpPr/>
      </dsp:nvSpPr>
      <dsp:spPr>
        <a:xfrm rot="5400000">
          <a:off x="8211751" y="-236867"/>
          <a:ext cx="1929948" cy="321139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8A6A1-4C2B-4BDA-8949-37C89E66F898}">
      <dsp:nvSpPr>
        <dsp:cNvPr id="0" name=""/>
        <dsp:cNvSpPr/>
      </dsp:nvSpPr>
      <dsp:spPr>
        <a:xfrm>
          <a:off x="7866637" y="1453744"/>
          <a:ext cx="2899261" cy="2541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/>
            <a:t>Administrativos</a:t>
          </a:r>
          <a:endParaRPr lang="es-ES" sz="3200" kern="1200" dirty="0"/>
        </a:p>
      </dsp:txBody>
      <dsp:txXfrm>
        <a:off x="7866637" y="1453744"/>
        <a:ext cx="2899261" cy="25413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F3007-EC80-499F-AE7B-869E82807CAA}">
      <dsp:nvSpPr>
        <dsp:cNvPr id="0" name=""/>
        <dsp:cNvSpPr/>
      </dsp:nvSpPr>
      <dsp:spPr>
        <a:xfrm rot="5400000">
          <a:off x="3582536" y="-1591085"/>
          <a:ext cx="2688124" cy="748765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F85F2-3E13-4855-8DA6-FBEFC7A0E8AC}">
      <dsp:nvSpPr>
        <dsp:cNvPr id="0" name=""/>
        <dsp:cNvSpPr/>
      </dsp:nvSpPr>
      <dsp:spPr>
        <a:xfrm>
          <a:off x="2653374" y="1240916"/>
          <a:ext cx="6651127" cy="2842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700" b="1" kern="1200" dirty="0"/>
            <a:t>Promociones Internas, al subgrupo superior, dentro del mismo puesto</a:t>
          </a:r>
          <a:endParaRPr lang="es-ES" sz="4700" kern="1200" dirty="0"/>
        </a:p>
      </dsp:txBody>
      <dsp:txXfrm>
        <a:off x="2653374" y="1240916"/>
        <a:ext cx="6651127" cy="28425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D0159-686E-4AF5-80E1-AFCFB6EBA078}">
      <dsp:nvSpPr>
        <dsp:cNvPr id="0" name=""/>
        <dsp:cNvSpPr/>
      </dsp:nvSpPr>
      <dsp:spPr>
        <a:xfrm rot="5400000">
          <a:off x="704988" y="1487343"/>
          <a:ext cx="1888895" cy="31430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5B1AAD-36F0-4E3D-9B62-8E4B7C84E82B}">
      <dsp:nvSpPr>
        <dsp:cNvPr id="0" name=""/>
        <dsp:cNvSpPr/>
      </dsp:nvSpPr>
      <dsp:spPr>
        <a:xfrm>
          <a:off x="439262" y="2392180"/>
          <a:ext cx="3180030" cy="1769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b="1" kern="1200" dirty="0"/>
            <a:t>Puestos de nivel intermedio y superior</a:t>
          </a:r>
          <a:endParaRPr lang="es-ES" sz="3100" kern="1200" dirty="0"/>
        </a:p>
      </dsp:txBody>
      <dsp:txXfrm>
        <a:off x="439262" y="2392180"/>
        <a:ext cx="3180030" cy="1769599"/>
      </dsp:txXfrm>
    </dsp:sp>
    <dsp:sp modelId="{FE7A2798-F264-4F83-8D0C-B2DBC24053B7}">
      <dsp:nvSpPr>
        <dsp:cNvPr id="0" name=""/>
        <dsp:cNvSpPr/>
      </dsp:nvSpPr>
      <dsp:spPr>
        <a:xfrm>
          <a:off x="2691870" y="1255937"/>
          <a:ext cx="535394" cy="535394"/>
        </a:xfrm>
        <a:prstGeom prst="triangle">
          <a:avLst>
            <a:gd name="adj" fmla="val 100000"/>
          </a:avLst>
        </a:prstGeom>
        <a:solidFill>
          <a:schemeClr val="accent2">
            <a:shade val="80000"/>
            <a:hueOff val="-8968"/>
            <a:satOff val="-1006"/>
            <a:lumOff val="6420"/>
            <a:alphaOff val="0"/>
          </a:schemeClr>
        </a:solidFill>
        <a:ln w="25400" cap="flat" cmpd="sng" algn="ctr">
          <a:solidFill>
            <a:schemeClr val="accent2">
              <a:shade val="80000"/>
              <a:hueOff val="-8968"/>
              <a:satOff val="-1006"/>
              <a:lumOff val="64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5F3007-EC80-499F-AE7B-869E82807CAA}">
      <dsp:nvSpPr>
        <dsp:cNvPr id="0" name=""/>
        <dsp:cNvSpPr/>
      </dsp:nvSpPr>
      <dsp:spPr>
        <a:xfrm rot="5400000">
          <a:off x="4349973" y="627757"/>
          <a:ext cx="1888895" cy="31430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-17936"/>
            <a:satOff val="-2012"/>
            <a:lumOff val="12840"/>
            <a:alphaOff val="0"/>
          </a:schemeClr>
        </a:solidFill>
        <a:ln w="25400" cap="flat" cmpd="sng" algn="ctr">
          <a:solidFill>
            <a:schemeClr val="accent2">
              <a:shade val="80000"/>
              <a:hueOff val="-17936"/>
              <a:satOff val="-2012"/>
              <a:lumOff val="128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F85F2-3E13-4855-8DA6-FBEFC7A0E8AC}">
      <dsp:nvSpPr>
        <dsp:cNvPr id="0" name=""/>
        <dsp:cNvSpPr/>
      </dsp:nvSpPr>
      <dsp:spPr>
        <a:xfrm>
          <a:off x="4055785" y="1666026"/>
          <a:ext cx="2837589" cy="2487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b="1" kern="1200" dirty="0"/>
            <a:t>Puestos base, excepto administrativos</a:t>
          </a:r>
          <a:endParaRPr lang="es-ES" sz="3100" kern="1200" dirty="0"/>
        </a:p>
      </dsp:txBody>
      <dsp:txXfrm>
        <a:off x="4055785" y="1666026"/>
        <a:ext cx="2837589" cy="2487313"/>
      </dsp:txXfrm>
    </dsp:sp>
    <dsp:sp modelId="{FE47FB53-7F05-4180-A5DE-28973D431B0F}">
      <dsp:nvSpPr>
        <dsp:cNvPr id="0" name=""/>
        <dsp:cNvSpPr/>
      </dsp:nvSpPr>
      <dsp:spPr>
        <a:xfrm>
          <a:off x="6336855" y="396350"/>
          <a:ext cx="535394" cy="535394"/>
        </a:xfrm>
        <a:prstGeom prst="triangle">
          <a:avLst>
            <a:gd name="adj" fmla="val 100000"/>
          </a:avLst>
        </a:prstGeom>
        <a:solidFill>
          <a:schemeClr val="accent2">
            <a:shade val="80000"/>
            <a:hueOff val="-26904"/>
            <a:satOff val="-3018"/>
            <a:lumOff val="19260"/>
            <a:alphaOff val="0"/>
          </a:schemeClr>
        </a:solidFill>
        <a:ln w="25400" cap="flat" cmpd="sng" algn="ctr">
          <a:solidFill>
            <a:schemeClr val="accent2">
              <a:shade val="80000"/>
              <a:hueOff val="-26904"/>
              <a:satOff val="-3018"/>
              <a:lumOff val="192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1EE35-C921-4FEE-9A7B-0CF5A1B95719}">
      <dsp:nvSpPr>
        <dsp:cNvPr id="0" name=""/>
        <dsp:cNvSpPr/>
      </dsp:nvSpPr>
      <dsp:spPr>
        <a:xfrm rot="5400000">
          <a:off x="7994957" y="-231828"/>
          <a:ext cx="1888895" cy="31430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8A6A1-4C2B-4BDA-8949-37C89E66F898}">
      <dsp:nvSpPr>
        <dsp:cNvPr id="0" name=""/>
        <dsp:cNvSpPr/>
      </dsp:nvSpPr>
      <dsp:spPr>
        <a:xfrm>
          <a:off x="7649617" y="1422821"/>
          <a:ext cx="2837589" cy="2487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b="1" kern="1200"/>
            <a:t>Administrativos</a:t>
          </a:r>
          <a:endParaRPr lang="es-ES" sz="3100" kern="1200" dirty="0"/>
        </a:p>
      </dsp:txBody>
      <dsp:txXfrm>
        <a:off x="7649617" y="1422821"/>
        <a:ext cx="2837589" cy="24873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946134" cy="496179"/>
          </a:xfrm>
          <a:prstGeom prst="rect">
            <a:avLst/>
          </a:prstGeom>
        </p:spPr>
        <p:txBody>
          <a:bodyPr vert="horz" lIns="92182" tIns="46091" rIns="92182" bIns="46091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352" y="4"/>
            <a:ext cx="2947228" cy="496179"/>
          </a:xfrm>
          <a:prstGeom prst="rect">
            <a:avLst/>
          </a:prstGeom>
        </p:spPr>
        <p:txBody>
          <a:bodyPr vert="horz" lIns="92182" tIns="46091" rIns="92182" bIns="46091" rtlCol="0"/>
          <a:lstStyle>
            <a:lvl1pPr algn="r">
              <a:defRPr sz="1200"/>
            </a:lvl1pPr>
          </a:lstStyle>
          <a:p>
            <a:pPr>
              <a:defRPr/>
            </a:pPr>
            <a:fld id="{4B919D33-1C11-46EA-B299-0EEF4705FFC0}" type="datetimeFigureOut">
              <a:rPr lang="es-ES"/>
              <a:pPr>
                <a:defRPr/>
              </a:pPr>
              <a:t>20/12/2022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9429732"/>
            <a:ext cx="2946134" cy="496179"/>
          </a:xfrm>
          <a:prstGeom prst="rect">
            <a:avLst/>
          </a:prstGeom>
        </p:spPr>
        <p:txBody>
          <a:bodyPr vert="horz" lIns="92182" tIns="46091" rIns="92182" bIns="4609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352" y="9429732"/>
            <a:ext cx="2947228" cy="496179"/>
          </a:xfrm>
          <a:prstGeom prst="rect">
            <a:avLst/>
          </a:prstGeom>
        </p:spPr>
        <p:txBody>
          <a:bodyPr vert="horz" lIns="92182" tIns="46091" rIns="92182" bIns="46091" rtlCol="0" anchor="b"/>
          <a:lstStyle>
            <a:lvl1pPr algn="r">
              <a:defRPr sz="1200"/>
            </a:lvl1pPr>
          </a:lstStyle>
          <a:p>
            <a:pPr>
              <a:defRPr/>
            </a:pPr>
            <a:fld id="{64A83265-5F2F-4A02-9D66-1835260592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556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946134" cy="496179"/>
          </a:xfrm>
          <a:prstGeom prst="rect">
            <a:avLst/>
          </a:prstGeom>
        </p:spPr>
        <p:txBody>
          <a:bodyPr vert="horz" lIns="92113" tIns="46059" rIns="92113" bIns="4605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8" y="4"/>
            <a:ext cx="2946133" cy="496179"/>
          </a:xfrm>
          <a:prstGeom prst="rect">
            <a:avLst/>
          </a:prstGeom>
        </p:spPr>
        <p:txBody>
          <a:bodyPr vert="horz" lIns="92113" tIns="46059" rIns="92113" bIns="4605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5A69079-58DD-42E7-81C0-2F30BE7CC2D1}" type="datetimeFigureOut">
              <a:rPr lang="es-ES"/>
              <a:pPr>
                <a:defRPr/>
              </a:pPr>
              <a:t>20/12/2022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3" tIns="46059" rIns="92113" bIns="46059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877" y="4716026"/>
            <a:ext cx="5437921" cy="4467934"/>
          </a:xfrm>
          <a:prstGeom prst="rect">
            <a:avLst/>
          </a:prstGeom>
        </p:spPr>
        <p:txBody>
          <a:bodyPr vert="horz" lIns="92113" tIns="46059" rIns="92113" bIns="46059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429732"/>
            <a:ext cx="2946134" cy="496179"/>
          </a:xfrm>
          <a:prstGeom prst="rect">
            <a:avLst/>
          </a:prstGeom>
        </p:spPr>
        <p:txBody>
          <a:bodyPr vert="horz" lIns="92113" tIns="46059" rIns="92113" bIns="4605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8" y="9429732"/>
            <a:ext cx="2946133" cy="496179"/>
          </a:xfrm>
          <a:prstGeom prst="rect">
            <a:avLst/>
          </a:prstGeom>
        </p:spPr>
        <p:txBody>
          <a:bodyPr vert="horz" lIns="92113" tIns="46059" rIns="92113" bIns="4605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4B75011-0BDE-47A4-9155-FC3B2CCA31A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2001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4EEB42-DA96-495A-8302-033B673946C3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4404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Previsible Mejora de la Situación Sanitaria.</a:t>
            </a:r>
          </a:p>
          <a:p>
            <a:r>
              <a:rPr lang="es-ES" dirty="0" err="1"/>
              <a:t>Dotacion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2377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0546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4EEB42-DA96-495A-8302-033B673946C3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434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807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3729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2728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2293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6253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8146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4EEB42-DA96-495A-8302-033B673946C3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6004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427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7231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8479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4886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6374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9694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4EEB42-DA96-495A-8302-033B673946C3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7533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otra gran actuación dl Campus.</a:t>
            </a:r>
          </a:p>
          <a:p>
            <a:r>
              <a:rPr lang="es-ES" dirty="0"/>
              <a:t>Esta situación ha dado lugar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B75011-0BDE-47A4-9155-FC3B2CCA31A4}" type="slidenum">
              <a:rPr lang="es-ES" smtClean="0"/>
              <a:pPr>
                <a:defRPr/>
              </a:pPr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82579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función del nuevo presupuest revisado tendremos que decidir si se inician las obras este año o se posponen al 2023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B75011-0BDE-47A4-9155-FC3B2CCA31A4}" type="slidenum">
              <a:rPr lang="es-ES" smtClean="0"/>
              <a:pPr>
                <a:defRPr/>
              </a:pPr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25982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LAS principales actuaciones son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9775E-3DC0-43E1-8F93-635483307F53}" type="slidenum">
              <a:rPr lang="es-ES" smtClean="0"/>
              <a:pPr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9852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Previsible Mejora de la Situación Sanitaria.</a:t>
            </a:r>
          </a:p>
          <a:p>
            <a:r>
              <a:rPr lang="es-ES" dirty="0"/>
              <a:t>Dotación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03330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LAS principales actuaciones son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9775E-3DC0-43E1-8F93-635483307F53}" type="slidenum">
              <a:rPr lang="es-ES" smtClean="0"/>
              <a:pPr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32772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LAS principales actuaciones son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9775E-3DC0-43E1-8F93-635483307F53}" type="slidenum">
              <a:rPr lang="es-ES" smtClean="0"/>
              <a:pPr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89919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Se ha tramitado una modificación del proyecto de obras para aumentar la oferta de aulas docentes en el campus de Elche.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B75011-0BDE-47A4-9155-FC3B2CCA31A4}" type="slidenum">
              <a:rPr lang="es-ES" smtClean="0"/>
              <a:pPr>
                <a:defRPr/>
              </a:pPr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04294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B75011-0BDE-47A4-9155-FC3B2CCA31A4}" type="slidenum">
              <a:rPr lang="es-ES" smtClean="0"/>
              <a:pPr>
                <a:defRPr/>
              </a:pPr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15528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u="sng" dirty="0"/>
              <a:t>Seguimos avanzando con la puesta en servicio de la Residencia de ALtabix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B75011-0BDE-47A4-9155-FC3B2CCA31A4}" type="slidenum">
              <a:rPr lang="es-ES" smtClean="0"/>
              <a:pPr>
                <a:defRPr/>
              </a:pPr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64529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 presupuesto de casi 500M € se va a realizar una reforma integral de la instalación de clima y ventilación que va a mejorar la eficiencia energética y confort del edificio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B75011-0BDE-47A4-9155-FC3B2CCA31A4}" type="slidenum">
              <a:rPr lang="es-ES" smtClean="0"/>
              <a:pPr>
                <a:defRPr/>
              </a:pPr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5129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Previsible Mejora de la Situación Sanitaria.</a:t>
            </a:r>
          </a:p>
          <a:p>
            <a:r>
              <a:rPr lang="es-ES" dirty="0" err="1"/>
              <a:t>Dotacion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239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4EEB42-DA96-495A-8302-033B673946C3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256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4EEB42-DA96-495A-8302-033B673946C3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5388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Juan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0333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indent="-274320" algn="just"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CNEA 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congelados en 36M euros para el SUPV, desde hace más de 3 años. </a:t>
            </a:r>
          </a:p>
          <a:p>
            <a:pPr lvl="1" indent="-274320" algn="just">
              <a:buClr>
                <a:schemeClr val="accent5"/>
              </a:buClr>
              <a:defRPr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incremento de costes CNEA previstos para la UMH en 2023 asciende a 1.78M euros.</a:t>
            </a:r>
          </a:p>
          <a:p>
            <a:pPr indent="-274320" algn="just"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</a:t>
            </a:r>
            <a:r>
              <a:rPr lang="es-E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Convenio Colectivo para el personal laboral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se recoge en el Anteproyecto de Presupuestos de GV en una cuantía de 21M para el SUPV.</a:t>
            </a:r>
          </a:p>
          <a:p>
            <a:pPr lvl="1" indent="-274320" algn="just">
              <a:buClr>
                <a:schemeClr val="accent5"/>
              </a:buClr>
              <a:defRPr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 un importe idéntico al de 2019, y no se ha actualizado teniendo en cuenta los crecimientos retributivos experimentados en estos años en aplicación de la normativa estatal. </a:t>
            </a:r>
          </a:p>
          <a:p>
            <a:pPr lvl="1" indent="-274320" algn="just">
              <a:buClr>
                <a:schemeClr val="accent5"/>
              </a:buClr>
              <a:defRPr/>
            </a:pPr>
            <a:endParaRPr lang="es-E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74320" algn="just"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Anteproyecto de Presupuestos de la GV no recoge ninguna línea específica para atender Incrementos Gastos Corrientes:</a:t>
            </a:r>
          </a:p>
          <a:p>
            <a:pPr lvl="1" indent="-274320" algn="just">
              <a:buClr>
                <a:schemeClr val="accent5"/>
              </a:buClr>
              <a:defRPr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</a:t>
            </a: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incremento de los costes energéticos 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 SUPV. (UMH pasa de 2.6M euros en 2019 a 7.94M euros en 2023). </a:t>
            </a:r>
          </a:p>
          <a:p>
            <a:pPr lvl="2" indent="-274320" algn="just">
              <a:buClr>
                <a:schemeClr val="accent5"/>
              </a:buClr>
              <a:defRPr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aumento previsto en 2022 y 2023 respecto a la 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factura de electricidad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 de más de 2.6M. </a:t>
            </a:r>
          </a:p>
          <a:p>
            <a:pPr lvl="2" indent="-274320" algn="just">
              <a:buClr>
                <a:schemeClr val="accent5"/>
              </a:buClr>
              <a:defRPr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En cuanto a la factura del gas, el aumento se cifra en +140.000 euros. </a:t>
            </a:r>
          </a:p>
          <a:p>
            <a:pPr marL="811530" lvl="1" algn="just">
              <a:buClr>
                <a:schemeClr val="accent5"/>
              </a:buClr>
              <a:defRPr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inflación está disparando los</a:t>
            </a: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gastos generales no energéticos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marL="1211580" lvl="2" algn="just">
              <a:buClr>
                <a:schemeClr val="accent5"/>
              </a:buClr>
              <a:defRPr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Previsto en la UMH un aumento en 2023 de +1.4M de euros. </a:t>
            </a:r>
          </a:p>
          <a:p>
            <a:pPr marL="68580" indent="0" algn="just">
              <a:buClr>
                <a:schemeClr val="accent5"/>
              </a:buClr>
              <a:buNone/>
              <a:defRPr/>
            </a:pPr>
            <a:endParaRPr lang="es-ES_tradnl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4330" indent="-285750" algn="just">
              <a:buClr>
                <a:schemeClr val="accent5"/>
              </a:buClr>
              <a:defRPr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Todos los planes de financiación firmados con anterioridad han previsto 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convenios específicos para la financiación de infraestructuras universitarias.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UMH mantiene desde unos años un potente plan inversor financiado, muy mayoritariamente, con sus propios ahorros, con su remanente de tesorería. De 100.97M euros para el PPI 2023-2026, 75M procederán de remanentes y 25M de financiación externa (Fondos NG y FEDER).</a:t>
            </a:r>
          </a:p>
          <a:p>
            <a:pPr lvl="1" indent="-274320" algn="just">
              <a:buClr>
                <a:schemeClr val="accent5"/>
              </a:buClr>
              <a:defRPr/>
            </a:pPr>
            <a:endParaRPr lang="es-E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indent="-274320" algn="just">
              <a:buClr>
                <a:schemeClr val="accent5"/>
              </a:buClr>
              <a:defRPr/>
            </a:pPr>
            <a:endParaRPr lang="es-E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0857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Juan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D492D-D70D-4FF1-9F65-5BC8FE38D6E8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145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9CB7B-42DF-43F5-8875-E6E7F91FE5A8}" type="datetimeFigureOut">
              <a:rPr lang="es-ES"/>
              <a:pPr>
                <a:defRPr/>
              </a:pPr>
              <a:t>20/12/2022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29A34-B1E3-4885-8A96-EFC03A314F9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673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6935E-240F-49A9-8747-B90BA79A54BA}" type="datetimeFigureOut">
              <a:rPr lang="es-ES"/>
              <a:pPr>
                <a:defRPr/>
              </a:pPr>
              <a:t>20/12/2022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96C4-905C-45F0-B341-66915DEBA7E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0649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8AD20-E8D1-4607-AF78-66AA1D4B3A2E}" type="datetimeFigureOut">
              <a:rPr lang="es-ES"/>
              <a:pPr>
                <a:defRPr/>
              </a:pPr>
              <a:t>20/12/2022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03C64-D616-4205-BC13-EC936D4566B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586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B9363-6B32-4793-BE09-60399A5839FF}" type="datetimeFigureOut">
              <a:rPr lang="es-ES"/>
              <a:pPr>
                <a:defRPr/>
              </a:pPr>
              <a:t>20/12/2022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637E1-4119-4A7C-8710-6DD2BB3A4B3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836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49CED-34CA-4E96-9285-7C5FDC77C9AD}" type="datetimeFigureOut">
              <a:rPr lang="es-ES"/>
              <a:pPr>
                <a:defRPr/>
              </a:pPr>
              <a:t>20/12/2022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F60E8-6D8D-4983-A9FB-484C409E206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33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7E3E8-CBAD-49FA-A4FA-02047CF633D1}" type="datetimeFigureOut">
              <a:rPr lang="es-ES"/>
              <a:pPr>
                <a:defRPr/>
              </a:pPr>
              <a:t>20/12/2022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22B87-0167-416D-B51A-F22112FE49E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3986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A8BB3-4D71-41E2-8C43-40DC5E39792F}" type="datetimeFigureOut">
              <a:rPr lang="es-ES"/>
              <a:pPr>
                <a:defRPr/>
              </a:pPr>
              <a:t>20/12/2022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D7B74-EA3A-4E11-BB05-A88D11754FC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34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B0502-4E36-4956-B81C-349723F65BB6}" type="datetimeFigureOut">
              <a:rPr lang="es-ES"/>
              <a:pPr>
                <a:defRPr/>
              </a:pPr>
              <a:t>20/12/2022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BFA99-B830-4462-A270-4AFA1BFC36A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6991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D00BE-B456-4090-A2BE-4A7C61DBE080}" type="datetimeFigureOut">
              <a:rPr lang="es-ES"/>
              <a:pPr>
                <a:defRPr/>
              </a:pPr>
              <a:t>20/12/2022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EB779-0CC2-422B-9715-45B3AA98988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460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1A0B8-7A2D-4533-9212-4CE61E4AAFE2}" type="datetimeFigureOut">
              <a:rPr lang="es-ES"/>
              <a:pPr>
                <a:defRPr/>
              </a:pPr>
              <a:t>20/12/2022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AE559-49A0-4DB0-B833-900B489F0C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971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4D062-7654-40BA-9544-88A29A776959}" type="datetimeFigureOut">
              <a:rPr lang="es-ES"/>
              <a:pPr>
                <a:defRPr/>
              </a:pPr>
              <a:t>20/12/2022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3B663-AE35-452E-9FA2-9D4B22E8AD4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564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405E2C-1151-45F4-BF3F-B4CF45FD5211}" type="datetimeFigureOut">
              <a:rPr lang="es-ES"/>
              <a:pPr>
                <a:defRPr/>
              </a:pPr>
              <a:t>20/12/2022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80F14F-9483-4E2C-BBC2-DB8A6A7C734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cid:image001.png@01D38877.A4705F70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cid:image001.png@01D38877.A4705F70" TargetMode="External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1.png@01D38877.A4705F7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700808"/>
            <a:ext cx="2600112" cy="2808312"/>
          </a:xfrm>
          <a:prstGeom prst="rect">
            <a:avLst/>
          </a:prstGeom>
        </p:spPr>
      </p:pic>
      <p:sp>
        <p:nvSpPr>
          <p:cNvPr id="5" name="12 Rectángulo"/>
          <p:cNvSpPr/>
          <p:nvPr/>
        </p:nvSpPr>
        <p:spPr>
          <a:xfrm>
            <a:off x="3791744" y="1268760"/>
            <a:ext cx="655272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es-ES" sz="2800" b="1" dirty="0">
              <a:ln w="50800"/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s-ES" sz="2800" b="1" dirty="0">
              <a:ln w="50800"/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s-ES" sz="2800" b="1" dirty="0">
                <a:ln w="50800"/>
                <a:solidFill>
                  <a:schemeClr val="bg1">
                    <a:lumMod val="50000"/>
                  </a:schemeClr>
                </a:solidFill>
              </a:rPr>
              <a:t>	REUNIÓN INFORMATIVA JEFES 	DE SERVICIO Y UNIDADES </a:t>
            </a:r>
          </a:p>
          <a:p>
            <a:pPr algn="ctr"/>
            <a:endParaRPr lang="es-ES" sz="2800" b="1" dirty="0">
              <a:ln w="50800"/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s-ES" sz="4000" b="1" dirty="0">
                <a:ln w="50800"/>
                <a:solidFill>
                  <a:schemeClr val="bg1">
                    <a:lumMod val="85000"/>
                  </a:schemeClr>
                </a:solidFill>
              </a:rPr>
              <a:t>	DICIEMBRE 2022</a:t>
            </a:r>
            <a:endParaRPr lang="es-ES" sz="4000" b="1" dirty="0">
              <a:ln w="50800"/>
              <a:solidFill>
                <a:srgbClr val="FF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1553886" y="6165305"/>
            <a:ext cx="365650" cy="365125"/>
          </a:xfrm>
        </p:spPr>
        <p:txBody>
          <a:bodyPr/>
          <a:lstStyle/>
          <a:p>
            <a:pPr algn="l">
              <a:defRPr/>
            </a:pPr>
            <a:fld id="{38422515-F585-40FE-B4D1-E9273692928E}" type="slidenum">
              <a:rPr lang="es-E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l">
                <a:defRPr/>
              </a:pPr>
              <a:t>1</a:t>
            </a:fld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4294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5640" y="548681"/>
            <a:ext cx="6735762" cy="639763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Características</a:t>
            </a:r>
            <a:endParaRPr lang="es-E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24001" y="1552458"/>
            <a:ext cx="9143999" cy="3855938"/>
          </a:xfrm>
        </p:spPr>
        <p:txBody>
          <a:bodyPr rtlCol="0">
            <a:noAutofit/>
          </a:bodyPr>
          <a:lstStyle/>
          <a:p>
            <a:pPr indent="-274320" algn="just"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endParaRPr lang="es-ES_tradn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8580" indent="0" algn="just" eaLnBrk="1" fontAlgn="auto" hangingPunct="1">
              <a:spcAft>
                <a:spcPts val="0"/>
              </a:spcAft>
              <a:buClr>
                <a:schemeClr val="accent5"/>
              </a:buClr>
              <a:buNone/>
              <a:defRPr/>
            </a:pPr>
            <a:endParaRPr lang="es-ES_tradn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74320" algn="just">
              <a:buClr>
                <a:schemeClr val="accent5"/>
              </a:buClr>
              <a:defRPr/>
            </a:pPr>
            <a:endParaRPr lang="es-ES_tradnl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8580" indent="0" algn="just" eaLnBrk="1" fontAlgn="auto" hangingPunct="1">
              <a:spcAft>
                <a:spcPts val="0"/>
              </a:spcAft>
              <a:buClr>
                <a:schemeClr val="accent5"/>
              </a:buClr>
              <a:buNone/>
              <a:defRPr/>
            </a:pPr>
            <a:endParaRPr lang="es-ES_tradnl" sz="1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74320" algn="just"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endParaRPr lang="es-ES_tradnl" sz="1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74320" algn="just" eaLnBrk="1" fontAlgn="auto" hangingPunct="1">
              <a:spcAft>
                <a:spcPts val="0"/>
              </a:spcAft>
              <a:buClr>
                <a:schemeClr val="accent5"/>
              </a:buClr>
              <a:buNone/>
              <a:defRPr/>
            </a:pPr>
            <a:endParaRPr lang="es-ES_tradnl" sz="1400" dirty="0">
              <a:solidFill>
                <a:srgbClr val="00206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510250" y="12922"/>
            <a:ext cx="91440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s-ES" sz="3200" b="1" i="1" dirty="0">
                <a:ln w="5080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 Presupuesto 2023</a:t>
            </a:r>
            <a:endParaRPr lang="es-E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1937"/>
            <a:ext cx="1224136" cy="144343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546266" y="6541942"/>
            <a:ext cx="9144000" cy="28048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.- Servicio de Gestión Presupuestaria y Patrimonial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B41E-E3FA-4A1B-829D-5C9D97006293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14" name="Marcador de número de diapositiva 8"/>
          <p:cNvSpPr txBox="1">
            <a:spLocks/>
          </p:cNvSpPr>
          <p:nvPr/>
        </p:nvSpPr>
        <p:spPr>
          <a:xfrm>
            <a:off x="1553886" y="6165305"/>
            <a:ext cx="581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fld id="{38422515-F585-40FE-B4D1-E9273692928E}" type="slidenum">
              <a:rPr lang="es-E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l">
                <a:defRPr/>
              </a:pPr>
              <a:t>10</a:t>
            </a:fld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FAE6DD4-0737-47DF-AA83-6063D06C90EE}"/>
              </a:ext>
            </a:extLst>
          </p:cNvPr>
          <p:cNvSpPr txBox="1"/>
          <p:nvPr/>
        </p:nvSpPr>
        <p:spPr>
          <a:xfrm>
            <a:off x="6240016" y="1131432"/>
            <a:ext cx="4412614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b="1" dirty="0"/>
              <a:t>Presupuesto Expansivo en cifras, Contenido en Gastos de Actividades</a:t>
            </a:r>
            <a:r>
              <a:rPr lang="es-ES" sz="12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200" b="1" dirty="0">
                <a:solidFill>
                  <a:srgbClr val="FF0000"/>
                </a:solidFill>
              </a:rPr>
              <a:t>PRESUPUESTO CONTENIDO EN UN MARCO INFLACIONISTA: 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100" dirty="0"/>
              <a:t>El </a:t>
            </a:r>
            <a:r>
              <a:rPr lang="es-ES" sz="1100" b="1" dirty="0"/>
              <a:t>crecimiento</a:t>
            </a:r>
            <a:r>
              <a:rPr lang="es-ES" sz="1100" dirty="0"/>
              <a:t> del Presupuesto viene reflejado en el incremento de dotaciones en los capítulos:</a:t>
            </a:r>
          </a:p>
          <a:p>
            <a:pPr marL="742950" lvl="2" indent="-285750" algn="just">
              <a:buFont typeface="Wingdings" panose="05000000000000000000" pitchFamily="2" charset="2"/>
              <a:buChar char="ü"/>
            </a:pPr>
            <a:r>
              <a:rPr lang="es-ES" sz="1100" dirty="0"/>
              <a:t>Gastos de Personal: Incremento Coste Laboral +2,5% y Crecimiento Vegetativo; con esfuerzos por mantener carrera profesional. </a:t>
            </a:r>
            <a:r>
              <a:rPr lang="es-ES" sz="1200" b="1" dirty="0">
                <a:solidFill>
                  <a:srgbClr val="FF0000"/>
                </a:solidFill>
              </a:rPr>
              <a:t>PRESUPUESTO PROFESIONALIZADOR</a:t>
            </a:r>
          </a:p>
          <a:p>
            <a:pPr marL="742950" lvl="2" indent="-285750" algn="just">
              <a:buFont typeface="Wingdings" panose="05000000000000000000" pitchFamily="2" charset="2"/>
              <a:buChar char="ü"/>
            </a:pPr>
            <a:r>
              <a:rPr lang="es-ES" sz="1100" dirty="0"/>
              <a:t>Gastos Corrientes: Incremento General IPC (fuerte incremento Suministros Energéticos), con un esfuerzo en contención del gasto corriente gracias al Plan de Eficiencia y Contención del Gasto Corriente (gestión eficiente de los consumos), explicando únicamente el incremento en el capítulo II por el efecto extraordinario del incremento del IPC y del coste energético</a:t>
            </a:r>
            <a:r>
              <a:rPr lang="es-ES" sz="1200" dirty="0"/>
              <a:t>, . </a:t>
            </a:r>
            <a:r>
              <a:rPr lang="es-ES" sz="1400" b="1" dirty="0">
                <a:solidFill>
                  <a:srgbClr val="FF0000"/>
                </a:solidFill>
              </a:rPr>
              <a:t>PRESUPUESTO  EFICIENTE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100" dirty="0"/>
              <a:t>Inversiones: Ejecución del PPI para dotar a la Universidad de Instalaciones y Equipamiento que garanticen un servicio de calidad y excelencia (afectado por Revisión de Precios Inversiones en Ejecución) . </a:t>
            </a:r>
            <a:r>
              <a:rPr lang="es-ES" sz="1200" b="1" dirty="0">
                <a:solidFill>
                  <a:srgbClr val="FF0000"/>
                </a:solidFill>
              </a:rPr>
              <a:t>PRESUPUESTO INVERSOR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100" dirty="0"/>
              <a:t>Transferencias corrientes y de capital: para fomentar las acciones universitarias a través de su comunidad universitaria y la sociedad. </a:t>
            </a:r>
            <a:r>
              <a:rPr lang="es-ES" sz="1200" b="1" dirty="0">
                <a:solidFill>
                  <a:srgbClr val="FF0000"/>
                </a:solidFill>
              </a:rPr>
              <a:t>PRESUPUESTO SOCIAL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100" dirty="0"/>
              <a:t>Sin recurso a los Pasivos Financieros (cero endeudamiento). </a:t>
            </a:r>
            <a:r>
              <a:rPr lang="es-ES" sz="1100" b="1" dirty="0">
                <a:solidFill>
                  <a:srgbClr val="FF0000"/>
                </a:solidFill>
              </a:rPr>
              <a:t>PR</a:t>
            </a:r>
            <a:r>
              <a:rPr lang="es-ES" sz="1200" b="1" dirty="0">
                <a:solidFill>
                  <a:srgbClr val="FF0000"/>
                </a:solidFill>
              </a:rPr>
              <a:t>ESUPUESTO SOSTENIBLE.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200" dirty="0"/>
              <a:t>Planificación en la aplicación del Ahorro Propio para financiar las Inversiones </a:t>
            </a:r>
            <a:r>
              <a:rPr lang="es-ES" sz="1100" b="1" dirty="0">
                <a:solidFill>
                  <a:srgbClr val="FF0000"/>
                </a:solidFill>
              </a:rPr>
              <a:t>PRESUPUESTO PLANIFICADO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2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5572A18-CB3B-48A9-8DE1-AC5E38B84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539467"/>
            <a:ext cx="5076056" cy="464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7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ACUERDOS MARCO EN VIGOR </a:t>
            </a:r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191E0DD2-9FF1-40F4-A769-66BC101A95A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0853491"/>
              </p:ext>
            </p:extLst>
          </p:nvPr>
        </p:nvGraphicFramePr>
        <p:xfrm>
          <a:off x="1631504" y="1417639"/>
          <a:ext cx="9073008" cy="5035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9714">
                  <a:extLst>
                    <a:ext uri="{9D8B030D-6E8A-4147-A177-3AD203B41FA5}">
                      <a16:colId xmlns:a16="http://schemas.microsoft.com/office/drawing/2014/main" val="3803499618"/>
                    </a:ext>
                  </a:extLst>
                </a:gridCol>
                <a:gridCol w="7543294">
                  <a:extLst>
                    <a:ext uri="{9D8B030D-6E8A-4147-A177-3AD203B41FA5}">
                      <a16:colId xmlns:a16="http://schemas.microsoft.com/office/drawing/2014/main" val="3713860920"/>
                    </a:ext>
                  </a:extLst>
                </a:gridCol>
              </a:tblGrid>
              <a:tr h="2452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 err="1">
                          <a:effectLst/>
                        </a:rPr>
                        <a:t>Nº</a:t>
                      </a:r>
                      <a:r>
                        <a:rPr lang="es-ES" sz="1000" baseline="0" dirty="0">
                          <a:effectLst/>
                        </a:rPr>
                        <a:t> EXPTE,</a:t>
                      </a:r>
                      <a:endParaRPr lang="es-ES" sz="105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EXPEDIENTE</a:t>
                      </a:r>
                      <a:endParaRPr lang="es-ES" sz="105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extLst>
                  <a:ext uri="{0D108BD9-81ED-4DB2-BD59-A6C34878D82A}">
                    <a16:rowId xmlns:a16="http://schemas.microsoft.com/office/drawing/2014/main" val="1330393614"/>
                  </a:ext>
                </a:extLst>
              </a:tr>
              <a:tr h="2452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38/16</a:t>
                      </a:r>
                      <a:endParaRPr lang="es-ES" sz="105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ACUERDO MARCO SUMINISTRO MATERIAL INFORMATICO FUNGIBLE (no tóner)</a:t>
                      </a:r>
                      <a:endParaRPr lang="es-ES" sz="105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extLst>
                  <a:ext uri="{0D108BD9-81ED-4DB2-BD59-A6C34878D82A}">
                    <a16:rowId xmlns:a16="http://schemas.microsoft.com/office/drawing/2014/main" val="2190298028"/>
                  </a:ext>
                </a:extLst>
              </a:tr>
              <a:tr h="20212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>
                          <a:effectLst/>
                        </a:rPr>
                        <a:t>46/17</a:t>
                      </a:r>
                      <a:endParaRPr lang="es-ES" sz="105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ACUERDO MARCO SUMINISTRO MATERIAL OFICINA:</a:t>
                      </a:r>
                      <a:endParaRPr lang="es-ES" sz="1050" baseline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 </a:t>
                      </a:r>
                      <a:endParaRPr lang="es-ES" sz="1050" baseline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Lote 1: PAPEL (tramitando nuevo expediente)</a:t>
                      </a:r>
                      <a:endParaRPr lang="es-ES" sz="1050" baseline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 </a:t>
                      </a:r>
                      <a:endParaRPr lang="es-ES" sz="1050" baseline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Lote 2: MATERIAL DE ESCRITORIO (pendiente adjudicar nuevo contrato)</a:t>
                      </a:r>
                      <a:endParaRPr lang="es-ES" sz="1050" baseline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 </a:t>
                      </a:r>
                      <a:endParaRPr lang="es-ES" sz="1050" baseline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Lote 3: Consumibles de impresión</a:t>
                      </a:r>
                      <a:endParaRPr lang="es-ES" sz="1050" baseline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(pendiente adjudicar nuevo contrato)</a:t>
                      </a:r>
                      <a:endParaRPr lang="es-ES" sz="105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extLst>
                  <a:ext uri="{0D108BD9-81ED-4DB2-BD59-A6C34878D82A}">
                    <a16:rowId xmlns:a16="http://schemas.microsoft.com/office/drawing/2014/main" val="1950919864"/>
                  </a:ext>
                </a:extLst>
              </a:tr>
              <a:tr h="2452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_tradnl" sz="1000" baseline="0">
                          <a:effectLst/>
                        </a:rPr>
                        <a:t>05/2018 DGRCC</a:t>
                      </a:r>
                      <a:endParaRPr lang="es-ES" sz="105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ACUERDO MARCO IMPRESORAS, EQ. MULT. Y ESCÁNERES</a:t>
                      </a:r>
                      <a:endParaRPr lang="es-ES" sz="105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extLst>
                  <a:ext uri="{0D108BD9-81ED-4DB2-BD59-A6C34878D82A}">
                    <a16:rowId xmlns:a16="http://schemas.microsoft.com/office/drawing/2014/main" val="1590413719"/>
                  </a:ext>
                </a:extLst>
              </a:tr>
              <a:tr h="2452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_tradnl" sz="1000" baseline="0">
                          <a:effectLst/>
                        </a:rPr>
                        <a:t>13/2018 DGRCC</a:t>
                      </a:r>
                      <a:endParaRPr lang="es-ES" sz="105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ACUERDO MARCO SRVIDORES, SIS. ALM. Y SOFT. INFR.</a:t>
                      </a:r>
                      <a:endParaRPr lang="es-ES" sz="105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extLst>
                  <a:ext uri="{0D108BD9-81ED-4DB2-BD59-A6C34878D82A}">
                    <a16:rowId xmlns:a16="http://schemas.microsoft.com/office/drawing/2014/main" val="3903428748"/>
                  </a:ext>
                </a:extLst>
              </a:tr>
              <a:tr h="3209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_tradnl" sz="1000" baseline="0">
                          <a:effectLst/>
                        </a:rPr>
                        <a:t>01/2019 DGRCC</a:t>
                      </a:r>
                      <a:endParaRPr lang="es-ES" sz="105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ACUERDO MARCO MOBILIARIO DE DESPACHO Y COMPLEMENTARIO, DE ARCHIVO, DE BIBLIOTECAS, MAMPARAS, CLÍNICO Y GERIÁTRICO Y DE LABORATORIO</a:t>
                      </a:r>
                      <a:endParaRPr lang="es-ES" sz="105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extLst>
                  <a:ext uri="{0D108BD9-81ED-4DB2-BD59-A6C34878D82A}">
                    <a16:rowId xmlns:a16="http://schemas.microsoft.com/office/drawing/2014/main" val="1236564935"/>
                  </a:ext>
                </a:extLst>
              </a:tr>
              <a:tr h="12221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>
                          <a:effectLst/>
                        </a:rPr>
                        <a:t>2019_00078</a:t>
                      </a:r>
                      <a:endParaRPr lang="es-ES" sz="105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ACUERDO MARCO SUMINISTRO GASES </a:t>
                      </a:r>
                      <a:endParaRPr lang="es-ES" sz="1050" baseline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 </a:t>
                      </a:r>
                      <a:endParaRPr lang="es-ES" sz="1050" baseline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LOTE 1: Gases y alquiler de Botella</a:t>
                      </a:r>
                      <a:endParaRPr lang="es-ES" sz="1050" baseline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 </a:t>
                      </a:r>
                      <a:endParaRPr lang="es-ES" sz="1050" baseline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LOTE 2: Suministro de líquidos criogénicos y hielo seco</a:t>
                      </a:r>
                      <a:endParaRPr lang="es-ES" sz="105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extLst>
                  <a:ext uri="{0D108BD9-81ED-4DB2-BD59-A6C34878D82A}">
                    <a16:rowId xmlns:a16="http://schemas.microsoft.com/office/drawing/2014/main" val="2722032601"/>
                  </a:ext>
                </a:extLst>
              </a:tr>
              <a:tr h="2452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>
                          <a:effectLst/>
                        </a:rPr>
                        <a:t>2019_00105</a:t>
                      </a:r>
                      <a:endParaRPr lang="es-ES" sz="105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ACUERDO MARCO SUMINISTRO REACTIVOS (40 lotes)</a:t>
                      </a:r>
                      <a:endParaRPr lang="es-ES" sz="105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extLst>
                  <a:ext uri="{0D108BD9-81ED-4DB2-BD59-A6C34878D82A}">
                    <a16:rowId xmlns:a16="http://schemas.microsoft.com/office/drawing/2014/main" val="2795479272"/>
                  </a:ext>
                </a:extLst>
              </a:tr>
              <a:tr h="2452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>
                          <a:effectLst/>
                        </a:rPr>
                        <a:t>2020_00024</a:t>
                      </a:r>
                      <a:endParaRPr lang="es-ES" sz="105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aseline="0" dirty="0">
                          <a:effectLst/>
                        </a:rPr>
                        <a:t>ACUERDO MARCO SUMINISTRO ARTICULOS PROMOCIONALES TIENDA</a:t>
                      </a:r>
                      <a:endParaRPr lang="es-ES" sz="105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 anchor="ctr"/>
                </a:tc>
                <a:extLst>
                  <a:ext uri="{0D108BD9-81ED-4DB2-BD59-A6C34878D82A}">
                    <a16:rowId xmlns:a16="http://schemas.microsoft.com/office/drawing/2014/main" val="4109539722"/>
                  </a:ext>
                </a:extLst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46" y="601551"/>
            <a:ext cx="1224136" cy="144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88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0C9B4FC-B3D7-46B8-8B23-735DADC1A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46" y="601551"/>
            <a:ext cx="1224136" cy="1443432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FBF57BB-D078-489F-B25C-F23FEFFC3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331074"/>
              </p:ext>
            </p:extLst>
          </p:nvPr>
        </p:nvGraphicFramePr>
        <p:xfrm>
          <a:off x="1703512" y="1340768"/>
          <a:ext cx="9001000" cy="4824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7402">
                  <a:extLst>
                    <a:ext uri="{9D8B030D-6E8A-4147-A177-3AD203B41FA5}">
                      <a16:colId xmlns:a16="http://schemas.microsoft.com/office/drawing/2014/main" val="4109883264"/>
                    </a:ext>
                  </a:extLst>
                </a:gridCol>
                <a:gridCol w="7193598">
                  <a:extLst>
                    <a:ext uri="{9D8B030D-6E8A-4147-A177-3AD203B41FA5}">
                      <a16:colId xmlns:a16="http://schemas.microsoft.com/office/drawing/2014/main" val="594361457"/>
                    </a:ext>
                  </a:extLst>
                </a:gridCol>
              </a:tblGrid>
              <a:tr h="5137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2020_00021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b="0" dirty="0">
                          <a:solidFill>
                            <a:schemeClr val="tx1"/>
                          </a:solidFill>
                          <a:effectLst/>
                        </a:rPr>
                        <a:t>ACUERDO MARCO DEL SERVICIO DE AGENCIAS DE VIAJES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258330"/>
                  </a:ext>
                </a:extLst>
              </a:tr>
              <a:tr h="5137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2021_AM_03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ACUERDO MARCO SERVICIOS INFRAESTRUCTURAS TIC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155766"/>
                  </a:ext>
                </a:extLst>
              </a:tr>
              <a:tr h="5137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2021_AM_02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ACUERDO MARCO SUMINISTRO PIENSOS Y LECHOS (SEA)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3736203"/>
                  </a:ext>
                </a:extLst>
              </a:tr>
              <a:tr h="5137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2022_AM_01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ACUERDO MARCO SUMINISTRO PIENSOS EPSO (GRANJAS)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4589146"/>
                  </a:ext>
                </a:extLst>
              </a:tr>
              <a:tr h="5137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2021_AM_01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ACUERDO MARCO MATERIAL INFORMATICO INVENTARIABLE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5957329"/>
                  </a:ext>
                </a:extLst>
              </a:tr>
              <a:tr h="5137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2022_AM_02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ACUERDO MARCO IMPRENTA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6161471"/>
                  </a:ext>
                </a:extLst>
              </a:tr>
              <a:tr h="5137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2022_AM_03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SERVICIO DE TRANSPORTE DE VIAJEROS EN AUTOBÚS PARA LA REALIZACIÓN DE ACTIVIDADES DE LA UNIVERSIDAD MIGUEL HERNÁNDEZ DE ELCHE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1493507"/>
                  </a:ext>
                </a:extLst>
              </a:tr>
              <a:tr h="12280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</a:rPr>
                        <a:t>1/22C-L1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AM1/22CC SERVICIOS POSTALES Y PAQUETERÍA DE LA ADMINISTRACION DE LA GENERALITAT.</a:t>
                      </a:r>
                      <a:endParaRPr lang="es-ES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“LOTE 1: “SERVICIOS POSTALES” </a:t>
                      </a:r>
                      <a:endParaRPr lang="es-ES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“LOTE 2: SERVICIOS DE PAQUETERÍA”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6851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5898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1991544" y="3235590"/>
            <a:ext cx="792088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buClr>
                <a:schemeClr val="accent1"/>
              </a:buClr>
            </a:pPr>
            <a:r>
              <a:rPr lang="es-ES" sz="3600" b="1" dirty="0">
                <a:ln w="50800"/>
                <a:solidFill>
                  <a:schemeClr val="bg1">
                    <a:lumMod val="50000"/>
                  </a:schemeClr>
                </a:solidFill>
              </a:rPr>
              <a:t>2. Actuaciones en materia de Personal de Administración y Servicios</a:t>
            </a:r>
          </a:p>
          <a:p>
            <a:pPr algn="ctr"/>
            <a:r>
              <a:rPr lang="es-ES" sz="5400" b="1" dirty="0">
                <a:ln w="50800"/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ES" sz="5400" b="1" dirty="0">
              <a:ln w="50800"/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60" y="591466"/>
            <a:ext cx="2232248" cy="263214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</a:t>
            </a:r>
          </a:p>
        </p:txBody>
      </p:sp>
    </p:spTree>
    <p:extLst>
      <p:ext uri="{BB962C8B-B14F-4D97-AF65-F5344CB8AC3E}">
        <p14:creationId xmlns:p14="http://schemas.microsoft.com/office/powerpoint/2010/main" val="3775918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1545" y="2167428"/>
            <a:ext cx="8114787" cy="2840359"/>
          </a:xfrm>
        </p:spPr>
        <p:txBody>
          <a:bodyPr rtlCol="0"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s-E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OFERTA DE EMPLEO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46" y="601551"/>
            <a:ext cx="1224136" cy="144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35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1534C9C-E5C5-44EF-A07B-8CBCD7FE77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800123"/>
              </p:ext>
            </p:extLst>
          </p:nvPr>
        </p:nvGraphicFramePr>
        <p:xfrm>
          <a:off x="623392" y="1556793"/>
          <a:ext cx="11017225" cy="4351438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3880153">
                  <a:extLst>
                    <a:ext uri="{9D8B030D-6E8A-4147-A177-3AD203B41FA5}">
                      <a16:colId xmlns:a16="http://schemas.microsoft.com/office/drawing/2014/main" val="2491461561"/>
                    </a:ext>
                  </a:extLst>
                </a:gridCol>
                <a:gridCol w="1883394">
                  <a:extLst>
                    <a:ext uri="{9D8B030D-6E8A-4147-A177-3AD203B41FA5}">
                      <a16:colId xmlns:a16="http://schemas.microsoft.com/office/drawing/2014/main" val="573378779"/>
                    </a:ext>
                  </a:extLst>
                </a:gridCol>
                <a:gridCol w="2052915">
                  <a:extLst>
                    <a:ext uri="{9D8B030D-6E8A-4147-A177-3AD203B41FA5}">
                      <a16:colId xmlns:a16="http://schemas.microsoft.com/office/drawing/2014/main" val="1616473157"/>
                    </a:ext>
                  </a:extLst>
                </a:gridCol>
                <a:gridCol w="755545">
                  <a:extLst>
                    <a:ext uri="{9D8B030D-6E8A-4147-A177-3AD203B41FA5}">
                      <a16:colId xmlns:a16="http://schemas.microsoft.com/office/drawing/2014/main" val="949786243"/>
                    </a:ext>
                  </a:extLst>
                </a:gridCol>
                <a:gridCol w="755545">
                  <a:extLst>
                    <a:ext uri="{9D8B030D-6E8A-4147-A177-3AD203B41FA5}">
                      <a16:colId xmlns:a16="http://schemas.microsoft.com/office/drawing/2014/main" val="237864811"/>
                    </a:ext>
                  </a:extLst>
                </a:gridCol>
                <a:gridCol w="755545">
                  <a:extLst>
                    <a:ext uri="{9D8B030D-6E8A-4147-A177-3AD203B41FA5}">
                      <a16:colId xmlns:a16="http://schemas.microsoft.com/office/drawing/2014/main" val="2550032786"/>
                    </a:ext>
                  </a:extLst>
                </a:gridCol>
                <a:gridCol w="934128">
                  <a:extLst>
                    <a:ext uri="{9D8B030D-6E8A-4147-A177-3AD203B41FA5}">
                      <a16:colId xmlns:a16="http://schemas.microsoft.com/office/drawing/2014/main" val="2279093110"/>
                    </a:ext>
                  </a:extLst>
                </a:gridCol>
              </a:tblGrid>
              <a:tr h="787456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ESCALA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ESTABILIZACIÓN - CONCURSO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ESTABILIZACION - CONCURSO-OPOSICIÓN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LIBRE 2019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LIBRE 2020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LIBRE 2021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Total general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2356983968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Auxiliar Administrativa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11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60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624428763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Auxiliar de Bibliotecas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8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2072425873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Auxiliar Técnica y de Laboratorios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>
                          <a:effectLst/>
                        </a:rPr>
                        <a:t>10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228728836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Básica Administrativa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1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1287382234"/>
                  </a:ext>
                </a:extLst>
              </a:tr>
              <a:tr h="14009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Básica Deportiva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>
                          <a:effectLst/>
                        </a:rPr>
                        <a:t>1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3662452313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u="none" strike="noStrike" dirty="0">
                          <a:effectLst/>
                        </a:rPr>
                        <a:t>Técnica Especialista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2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7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3632001924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Técnica Básica de Comunicación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5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16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4105938520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Técnica Básica de Informática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10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2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39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405004930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Técnica Básica de Laboratorios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13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256755451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Técnica Básica de Traducción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2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2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3391644103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Media de Administración 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3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2443921184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Técnica </a:t>
                      </a:r>
                      <a:r>
                        <a:rPr lang="es-ES" sz="1200" b="1" u="none" strike="noStrike" dirty="0" err="1">
                          <a:effectLst/>
                        </a:rPr>
                        <a:t>Med</a:t>
                      </a:r>
                      <a:r>
                        <a:rPr lang="es-ES" sz="1200" b="1" u="none" strike="noStrike" dirty="0">
                          <a:effectLst/>
                        </a:rPr>
                        <a:t>. de Gestión de la </a:t>
                      </a:r>
                      <a:r>
                        <a:rPr lang="es-ES" sz="1200" b="1" u="none" strike="noStrike" dirty="0" err="1">
                          <a:effectLst/>
                        </a:rPr>
                        <a:t>Investigac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2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2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3701501899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Técnica Media de Archivo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1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1067436004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Técnica Media de Estadística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3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516099523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Técnica Media de Gestión Deportiva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1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4293168147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Técnica Media de Informatica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1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3315776826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Técnica Superior de Laboratorios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1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1029475551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Técnica Superior Jurídica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2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5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4142988812"/>
                  </a:ext>
                </a:extLst>
              </a:tr>
              <a:tr h="18215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Total general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35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82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26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u="none" strike="noStrike" dirty="0">
                          <a:effectLst/>
                        </a:rPr>
                        <a:t>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174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8" marR="4698" marT="4698" marB="0" anchor="b"/>
                </a:tc>
                <a:extLst>
                  <a:ext uri="{0D108BD9-81ED-4DB2-BD59-A6C34878D82A}">
                    <a16:rowId xmlns:a16="http://schemas.microsoft.com/office/drawing/2014/main" val="225553778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80AAA36-43AF-4A70-96EA-A1117677BC1F}"/>
              </a:ext>
            </a:extLst>
          </p:cNvPr>
          <p:cNvSpPr txBox="1"/>
          <p:nvPr/>
        </p:nvSpPr>
        <p:spPr>
          <a:xfrm>
            <a:off x="3117540" y="417893"/>
            <a:ext cx="7093260" cy="8927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57163" tIns="157163" rIns="157163" bIns="157163" numCol="1" spcCol="1270" anchor="ctr" anchorCtr="0">
            <a:noAutofit/>
          </a:bodyPr>
          <a:lstStyle/>
          <a:p>
            <a:pPr lvl="0" algn="ctr"/>
            <a:r>
              <a:rPr lang="es-ES" sz="3600" dirty="0"/>
              <a:t>OFERTA DE EMPLEO APROBADA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32A5EE-E3B1-4CEA-B7E8-F7F6C6C4C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8625"/>
            <a:ext cx="841334" cy="99205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00E1A88-075C-47FC-93BD-83F81A0B3C00}"/>
              </a:ext>
            </a:extLst>
          </p:cNvPr>
          <p:cNvSpPr txBox="1"/>
          <p:nvPr/>
        </p:nvSpPr>
        <p:spPr>
          <a:xfrm>
            <a:off x="2135560" y="6093296"/>
            <a:ext cx="7920880" cy="369332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117 PLAZAS POR ESTABILIZACIÓN Y 57 POR LIBRE</a:t>
            </a:r>
          </a:p>
        </p:txBody>
      </p:sp>
    </p:spTree>
    <p:extLst>
      <p:ext uri="{BB962C8B-B14F-4D97-AF65-F5344CB8AC3E}">
        <p14:creationId xmlns:p14="http://schemas.microsoft.com/office/powerpoint/2010/main" val="1688128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192722F-32C2-410B-8B13-9FC9163449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5780271"/>
              </p:ext>
            </p:extLst>
          </p:nvPr>
        </p:nvGraphicFramePr>
        <p:xfrm>
          <a:off x="695400" y="2180710"/>
          <a:ext cx="10801200" cy="4252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31397"/>
            <a:ext cx="841334" cy="99205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51038EC-FDEF-4B7A-86A2-490A932190B1}"/>
              </a:ext>
            </a:extLst>
          </p:cNvPr>
          <p:cNvSpPr txBox="1"/>
          <p:nvPr/>
        </p:nvSpPr>
        <p:spPr>
          <a:xfrm>
            <a:off x="1524000" y="329991"/>
            <a:ext cx="9144000" cy="7974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57163" tIns="157163" rIns="157163" bIns="157163" numCol="1" spcCol="1270" anchor="ctr" anchorCtr="0">
            <a:noAutofit/>
          </a:bodyPr>
          <a:lstStyle/>
          <a:p>
            <a:pPr lvl="0" algn="ctr"/>
            <a:r>
              <a:rPr lang="es-ES" sz="2800" dirty="0"/>
              <a:t>PROCESOS DE ACCESO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E635CC-D844-4732-9154-173E978FB3F1}"/>
              </a:ext>
            </a:extLst>
          </p:cNvPr>
          <p:cNvSpPr txBox="1"/>
          <p:nvPr/>
        </p:nvSpPr>
        <p:spPr>
          <a:xfrm>
            <a:off x="1524000" y="1669563"/>
            <a:ext cx="91440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ENERO/FEBRERO: LISTAS PROVISIONALES </a:t>
            </a:r>
          </a:p>
        </p:txBody>
      </p:sp>
    </p:spTree>
    <p:extLst>
      <p:ext uri="{BB962C8B-B14F-4D97-AF65-F5344CB8AC3E}">
        <p14:creationId xmlns:p14="http://schemas.microsoft.com/office/powerpoint/2010/main" val="156490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192722F-32C2-410B-8B13-9FC9163449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41475"/>
              </p:ext>
            </p:extLst>
          </p:nvPr>
        </p:nvGraphicFramePr>
        <p:xfrm>
          <a:off x="1392719" y="1913073"/>
          <a:ext cx="9729848" cy="4180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1397"/>
            <a:ext cx="841334" cy="99205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51038EC-FDEF-4B7A-86A2-490A932190B1}"/>
              </a:ext>
            </a:extLst>
          </p:cNvPr>
          <p:cNvSpPr txBox="1"/>
          <p:nvPr/>
        </p:nvSpPr>
        <p:spPr>
          <a:xfrm>
            <a:off x="1530875" y="365986"/>
            <a:ext cx="9130250" cy="7974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57163" tIns="157163" rIns="157163" bIns="157163" numCol="1" spcCol="1270" anchor="ctr" anchorCtr="0">
            <a:noAutofit/>
          </a:bodyPr>
          <a:lstStyle/>
          <a:p>
            <a:pPr lvl="0" algn="ctr"/>
            <a:r>
              <a:rPr lang="es-ES" sz="2800" dirty="0"/>
              <a:t>PROMOCIÓN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E635CC-D844-4732-9154-173E978FB3F1}"/>
              </a:ext>
            </a:extLst>
          </p:cNvPr>
          <p:cNvSpPr txBox="1"/>
          <p:nvPr/>
        </p:nvSpPr>
        <p:spPr>
          <a:xfrm>
            <a:off x="1590258" y="1568573"/>
            <a:ext cx="9097709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MARZO</a:t>
            </a:r>
          </a:p>
        </p:txBody>
      </p:sp>
    </p:spTree>
    <p:extLst>
      <p:ext uri="{BB962C8B-B14F-4D97-AF65-F5344CB8AC3E}">
        <p14:creationId xmlns:p14="http://schemas.microsoft.com/office/powerpoint/2010/main" val="2443223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192722F-32C2-410B-8B13-9FC9163449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853966"/>
              </p:ext>
            </p:extLst>
          </p:nvPr>
        </p:nvGraphicFramePr>
        <p:xfrm>
          <a:off x="695400" y="2447875"/>
          <a:ext cx="10487207" cy="4161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597697"/>
            <a:ext cx="841334" cy="99205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51038EC-FDEF-4B7A-86A2-490A932190B1}"/>
              </a:ext>
            </a:extLst>
          </p:cNvPr>
          <p:cNvSpPr txBox="1"/>
          <p:nvPr/>
        </p:nvSpPr>
        <p:spPr>
          <a:xfrm>
            <a:off x="1465458" y="380640"/>
            <a:ext cx="9157750" cy="7974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57163" tIns="157163" rIns="157163" bIns="157163" numCol="1" spcCol="1270" anchor="ctr" anchorCtr="0">
            <a:noAutofit/>
          </a:bodyPr>
          <a:lstStyle/>
          <a:p>
            <a:pPr lvl="0" algn="ctr"/>
            <a:r>
              <a:rPr lang="es-ES" sz="2800" dirty="0"/>
              <a:t>PROCESOS DE ACCESO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E635CC-D844-4732-9154-173E978FB3F1}"/>
              </a:ext>
            </a:extLst>
          </p:cNvPr>
          <p:cNvSpPr txBox="1"/>
          <p:nvPr/>
        </p:nvSpPr>
        <p:spPr>
          <a:xfrm>
            <a:off x="1481777" y="1581097"/>
            <a:ext cx="912511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LISTAS DEFINITIVAS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A22A78F-6FA2-4B68-AF05-447ED354289C}"/>
              </a:ext>
            </a:extLst>
          </p:cNvPr>
          <p:cNvSpPr txBox="1"/>
          <p:nvPr/>
        </p:nvSpPr>
        <p:spPr>
          <a:xfrm>
            <a:off x="2207568" y="2996290"/>
            <a:ext cx="4498453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MARZO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71F9684-8F80-4D19-BE03-FE2F4C29636E}"/>
              </a:ext>
            </a:extLst>
          </p:cNvPr>
          <p:cNvSpPr txBox="1"/>
          <p:nvPr/>
        </p:nvSpPr>
        <p:spPr>
          <a:xfrm>
            <a:off x="8400256" y="2296909"/>
            <a:ext cx="2016224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ABRIL-MAYO</a:t>
            </a:r>
          </a:p>
        </p:txBody>
      </p:sp>
    </p:spTree>
    <p:extLst>
      <p:ext uri="{BB962C8B-B14F-4D97-AF65-F5344CB8AC3E}">
        <p14:creationId xmlns:p14="http://schemas.microsoft.com/office/powerpoint/2010/main" val="9693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192722F-32C2-410B-8B13-9FC9163449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1530313"/>
              </p:ext>
            </p:extLst>
          </p:nvPr>
        </p:nvGraphicFramePr>
        <p:xfrm>
          <a:off x="1127449" y="1913073"/>
          <a:ext cx="9526802" cy="4118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52898"/>
            <a:ext cx="841334" cy="99205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51038EC-FDEF-4B7A-86A2-490A932190B1}"/>
              </a:ext>
            </a:extLst>
          </p:cNvPr>
          <p:cNvSpPr txBox="1"/>
          <p:nvPr/>
        </p:nvSpPr>
        <p:spPr>
          <a:xfrm>
            <a:off x="1524000" y="351492"/>
            <a:ext cx="9144000" cy="7974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57163" tIns="157163" rIns="157163" bIns="157163" numCol="1" spcCol="1270" anchor="ctr" anchorCtr="0">
            <a:noAutofit/>
          </a:bodyPr>
          <a:lstStyle/>
          <a:p>
            <a:pPr lvl="0" algn="ctr"/>
            <a:r>
              <a:rPr lang="es-ES" sz="2800" dirty="0"/>
              <a:t>PROMOCIÓN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E635CC-D844-4732-9154-173E978FB3F1}"/>
              </a:ext>
            </a:extLst>
          </p:cNvPr>
          <p:cNvSpPr txBox="1"/>
          <p:nvPr/>
        </p:nvSpPr>
        <p:spPr>
          <a:xfrm>
            <a:off x="1524000" y="1644952"/>
            <a:ext cx="911141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JUNIO</a:t>
            </a:r>
          </a:p>
        </p:txBody>
      </p:sp>
    </p:spTree>
    <p:extLst>
      <p:ext uri="{BB962C8B-B14F-4D97-AF65-F5344CB8AC3E}">
        <p14:creationId xmlns:p14="http://schemas.microsoft.com/office/powerpoint/2010/main" val="3940897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1991544" y="3235589"/>
            <a:ext cx="792088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buClr>
                <a:schemeClr val="accent1"/>
              </a:buClr>
            </a:pPr>
            <a:r>
              <a:rPr lang="es-ES" sz="3600" b="1" dirty="0">
                <a:ln w="50800"/>
                <a:solidFill>
                  <a:schemeClr val="bg1">
                    <a:lumMod val="50000"/>
                  </a:schemeClr>
                </a:solidFill>
              </a:rPr>
              <a:t>1. Información en materia Económica  </a:t>
            </a:r>
          </a:p>
          <a:p>
            <a:pPr algn="ctr">
              <a:buClr>
                <a:schemeClr val="accent1"/>
              </a:buClr>
            </a:pPr>
            <a:r>
              <a:rPr lang="es-ES" sz="3600" b="1" dirty="0">
                <a:ln w="50800"/>
                <a:solidFill>
                  <a:schemeClr val="bg1">
                    <a:lumMod val="50000"/>
                  </a:schemeClr>
                </a:solidFill>
              </a:rPr>
              <a:t>Presupuestos 2023</a:t>
            </a:r>
          </a:p>
          <a:p>
            <a:pPr algn="ctr">
              <a:buClr>
                <a:schemeClr val="accent1"/>
              </a:buClr>
            </a:pPr>
            <a:endParaRPr lang="es-ES" sz="3600" b="1" dirty="0">
              <a:ln w="50800"/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60" y="591466"/>
            <a:ext cx="2232248" cy="263214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</a:t>
            </a:r>
          </a:p>
        </p:txBody>
      </p:sp>
    </p:spTree>
    <p:extLst>
      <p:ext uri="{BB962C8B-B14F-4D97-AF65-F5344CB8AC3E}">
        <p14:creationId xmlns:p14="http://schemas.microsoft.com/office/powerpoint/2010/main" val="1383989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10250" y="2167428"/>
            <a:ext cx="9143999" cy="2840359"/>
          </a:xfrm>
        </p:spPr>
        <p:txBody>
          <a:bodyPr rtlCol="0">
            <a:noAutofit/>
          </a:bodyPr>
          <a:lstStyle/>
          <a:p>
            <a:r>
              <a:rPr lang="es-E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Constitución de Bolsas de Trabajo.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97697"/>
            <a:ext cx="841334" cy="99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70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97697"/>
            <a:ext cx="841334" cy="99205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510250" y="786129"/>
            <a:ext cx="9144000" cy="7974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57163" tIns="157163" rIns="157163" bIns="157163" numCol="1" spcCol="1270" anchor="ctr" anchorCtr="0">
            <a:noAutofit/>
          </a:bodyPr>
          <a:lstStyle/>
          <a:p>
            <a:pPr lvl="0" algn="ctr"/>
            <a:r>
              <a:rPr lang="es-ES" sz="2800" dirty="0"/>
              <a:t>PROCESOS QUE CONSTITUYEN BOLSAS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9CC3A54-0872-4842-9984-C4CC5E61CB79}"/>
              </a:ext>
            </a:extLst>
          </p:cNvPr>
          <p:cNvSpPr txBox="1"/>
          <p:nvPr/>
        </p:nvSpPr>
        <p:spPr>
          <a:xfrm>
            <a:off x="563013" y="2234830"/>
            <a:ext cx="108012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SOLO CONSTITUYEN BOLSA LOS PROCESOS PARA EL ACCESO A PUESTOS BASES: SUBGRUPO C1 Y C2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C190F1B-968D-4C50-A3BB-9D55EB291CAA}"/>
              </a:ext>
            </a:extLst>
          </p:cNvPr>
          <p:cNvSpPr txBox="1"/>
          <p:nvPr/>
        </p:nvSpPr>
        <p:spPr>
          <a:xfrm>
            <a:off x="531911" y="3997553"/>
            <a:ext cx="10801200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SI HAY VARIOS PROCESOS DE LA MISMA ESCALA, LA BOLSA QUEDARÁ CONSTITUIDA DEL PROCESO DE CONCURSO-OPOSICIÓN, POR ESTABILIZACIÓN</a:t>
            </a:r>
          </a:p>
        </p:txBody>
      </p:sp>
    </p:spTree>
    <p:extLst>
      <p:ext uri="{BB962C8B-B14F-4D97-AF65-F5344CB8AC3E}">
        <p14:creationId xmlns:p14="http://schemas.microsoft.com/office/powerpoint/2010/main" val="3438687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32656"/>
            <a:ext cx="841334" cy="99205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703512" y="527277"/>
            <a:ext cx="8928992" cy="7974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57163" tIns="157163" rIns="157163" bIns="157163" numCol="1" spcCol="1270" anchor="ctr" anchorCtr="0">
            <a:noAutofit/>
          </a:bodyPr>
          <a:lstStyle/>
          <a:p>
            <a:pPr lvl="0" algn="ctr"/>
            <a:r>
              <a:rPr lang="es-ES" sz="2800" dirty="0"/>
              <a:t>ORDEN DE LOS ASPIRANTES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9CC3A54-0872-4842-9984-C4CC5E61CB79}"/>
              </a:ext>
            </a:extLst>
          </p:cNvPr>
          <p:cNvSpPr txBox="1"/>
          <p:nvPr/>
        </p:nvSpPr>
        <p:spPr>
          <a:xfrm>
            <a:off x="623392" y="1628800"/>
            <a:ext cx="1058517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Las listas de aspirantes que conformarán las bolsas de trabajo estarán ordenadas de mayor a menor puntuación, obtenida ésta por la suma de las fases de oposición y concurso.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7BC0A5-E7DB-47DE-BDB1-CB23675D61A6}"/>
              </a:ext>
            </a:extLst>
          </p:cNvPr>
          <p:cNvSpPr txBox="1"/>
          <p:nvPr/>
        </p:nvSpPr>
        <p:spPr>
          <a:xfrm>
            <a:off x="623392" y="3163036"/>
            <a:ext cx="10585176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Se dará preferencia a los aspirantes que tengan vinculación jurídica con la Universidad Miguel Hernández, como personal de administración y servicios, en la misma escala que la convocada, en el momento de la constitución de la bolsa de trabajo. </a:t>
            </a:r>
          </a:p>
          <a:p>
            <a:pPr algn="ctr"/>
            <a:r>
              <a:rPr lang="es-ES" sz="2400" dirty="0"/>
              <a:t>Estos aspirantes se ordenarán de mayor a menor puntuación obtenida ésta por la suma de las fases de oposición y concurso y constarán en los primeros lugares de la bolsa. </a:t>
            </a:r>
          </a:p>
          <a:p>
            <a:pPr algn="ctr"/>
            <a:r>
              <a:rPr lang="es-ES" sz="2400" dirty="0"/>
              <a:t>A continuación, el resto de las/los aspirantes, ordenados de mayor a menor puntuación, obtenida ésta por la suma de las fases de oposición y concurso</a:t>
            </a:r>
          </a:p>
        </p:txBody>
      </p:sp>
    </p:spTree>
    <p:extLst>
      <p:ext uri="{BB962C8B-B14F-4D97-AF65-F5344CB8AC3E}">
        <p14:creationId xmlns:p14="http://schemas.microsoft.com/office/powerpoint/2010/main" val="4275844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3392" y="1196753"/>
            <a:ext cx="10873208" cy="4148828"/>
          </a:xfrm>
        </p:spPr>
        <p:txBody>
          <a:bodyPr rtlCol="0">
            <a:noAutofit/>
          </a:bodyPr>
          <a:lstStyle/>
          <a:p>
            <a:br>
              <a:rPr lang="es-ES" sz="20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s-ES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s-E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REGLAMENTO REGULADOR FORMACIÓN DE PERSONAL DE NUEVO INGRESO, MEDIANTE LA FIGURA DEL FORMADOR .</a:t>
            </a:r>
            <a:endParaRPr lang="es-E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97697"/>
            <a:ext cx="841334" cy="99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77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4" y="476672"/>
            <a:ext cx="841334" cy="992054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958DA0D-36D8-42D0-B13D-F343918EDA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8043164"/>
              </p:ext>
            </p:extLst>
          </p:nvPr>
        </p:nvGraphicFramePr>
        <p:xfrm>
          <a:off x="1127448" y="692697"/>
          <a:ext cx="10585176" cy="5328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55473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90102"/>
            <a:ext cx="841334" cy="992054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958DA0D-36D8-42D0-B13D-F343918EDA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0930096"/>
              </p:ext>
            </p:extLst>
          </p:nvPr>
        </p:nvGraphicFramePr>
        <p:xfrm>
          <a:off x="515380" y="1484784"/>
          <a:ext cx="11161240" cy="4696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64A1D38-E806-4395-B895-B5015DED9221}"/>
              </a:ext>
            </a:extLst>
          </p:cNvPr>
          <p:cNvSpPr txBox="1"/>
          <p:nvPr/>
        </p:nvSpPr>
        <p:spPr>
          <a:xfrm>
            <a:off x="1524000" y="387412"/>
            <a:ext cx="9396536" cy="7974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57163" tIns="157163" rIns="157163" bIns="157163" numCol="1" spcCol="1270" anchor="ctr" anchorCtr="0">
            <a:noAutofit/>
          </a:bodyPr>
          <a:lstStyle/>
          <a:p>
            <a:pPr lvl="0" algn="ctr"/>
            <a:r>
              <a:rPr lang="es-ES" sz="2800" dirty="0"/>
              <a:t>REQUISITOS</a:t>
            </a:r>
          </a:p>
        </p:txBody>
      </p:sp>
    </p:spTree>
    <p:extLst>
      <p:ext uri="{BB962C8B-B14F-4D97-AF65-F5344CB8AC3E}">
        <p14:creationId xmlns:p14="http://schemas.microsoft.com/office/powerpoint/2010/main" val="3224231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90102"/>
            <a:ext cx="841334" cy="992054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958DA0D-36D8-42D0-B13D-F343918EDA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6476949"/>
              </p:ext>
            </p:extLst>
          </p:nvPr>
        </p:nvGraphicFramePr>
        <p:xfrm>
          <a:off x="479376" y="1684751"/>
          <a:ext cx="10873208" cy="4883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64A1D38-E806-4395-B895-B5015DED9221}"/>
              </a:ext>
            </a:extLst>
          </p:cNvPr>
          <p:cNvSpPr txBox="1"/>
          <p:nvPr/>
        </p:nvSpPr>
        <p:spPr>
          <a:xfrm>
            <a:off x="1524000" y="290102"/>
            <a:ext cx="9828584" cy="7974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57163" tIns="157163" rIns="157163" bIns="157163" numCol="1" spcCol="1270" anchor="ctr" anchorCtr="0">
            <a:noAutofit/>
          </a:bodyPr>
          <a:lstStyle/>
          <a:p>
            <a:pPr lvl="0" algn="ctr"/>
            <a:r>
              <a:rPr lang="es-ES" sz="2800" dirty="0"/>
              <a:t>REQUISITOS</a:t>
            </a:r>
          </a:p>
        </p:txBody>
      </p:sp>
    </p:spTree>
    <p:extLst>
      <p:ext uri="{BB962C8B-B14F-4D97-AF65-F5344CB8AC3E}">
        <p14:creationId xmlns:p14="http://schemas.microsoft.com/office/powerpoint/2010/main" val="3386364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90102"/>
            <a:ext cx="841334" cy="992054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958DA0D-36D8-42D0-B13D-F343918EDA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4586756"/>
              </p:ext>
            </p:extLst>
          </p:nvPr>
        </p:nvGraphicFramePr>
        <p:xfrm>
          <a:off x="479376" y="1628800"/>
          <a:ext cx="1094521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64A1D38-E806-4395-B895-B5015DED9221}"/>
              </a:ext>
            </a:extLst>
          </p:cNvPr>
          <p:cNvSpPr txBox="1"/>
          <p:nvPr/>
        </p:nvSpPr>
        <p:spPr>
          <a:xfrm>
            <a:off x="1524000" y="387412"/>
            <a:ext cx="9900592" cy="7974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57163" tIns="157163" rIns="157163" bIns="157163" numCol="1" spcCol="1270" anchor="ctr" anchorCtr="0">
            <a:noAutofit/>
          </a:bodyPr>
          <a:lstStyle/>
          <a:p>
            <a:pPr lvl="0" algn="ctr"/>
            <a:r>
              <a:rPr lang="es-ES" sz="2800" dirty="0"/>
              <a:t>PROCEDIMIENTO</a:t>
            </a:r>
          </a:p>
        </p:txBody>
      </p:sp>
    </p:spTree>
    <p:extLst>
      <p:ext uri="{BB962C8B-B14F-4D97-AF65-F5344CB8AC3E}">
        <p14:creationId xmlns:p14="http://schemas.microsoft.com/office/powerpoint/2010/main" val="2552153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1991544" y="3235589"/>
            <a:ext cx="792088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>
              <a:buClr>
                <a:schemeClr val="accent1"/>
              </a:buClr>
            </a:pPr>
            <a:r>
              <a:rPr lang="es-ES" sz="3600" b="1" dirty="0">
                <a:ln w="50800"/>
                <a:solidFill>
                  <a:schemeClr val="bg1">
                    <a:lumMod val="50000"/>
                  </a:schemeClr>
                </a:solidFill>
              </a:rPr>
              <a:t>3. SITUACIÓN DE LAS INFRAESTRUCTURAS.</a:t>
            </a:r>
            <a:r>
              <a:rPr lang="es-ES" sz="5400" b="1" dirty="0">
                <a:ln w="50800"/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ES" sz="5400" b="1" dirty="0">
              <a:ln w="50800"/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60" y="591466"/>
            <a:ext cx="2232248" cy="263214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</a:t>
            </a:r>
          </a:p>
        </p:txBody>
      </p:sp>
    </p:spTree>
    <p:extLst>
      <p:ext uri="{BB962C8B-B14F-4D97-AF65-F5344CB8AC3E}">
        <p14:creationId xmlns:p14="http://schemas.microsoft.com/office/powerpoint/2010/main" val="3391922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346050"/>
          </a:xfrm>
        </p:spPr>
        <p:txBody>
          <a:bodyPr>
            <a:normAutofit/>
          </a:bodyPr>
          <a:lstStyle/>
          <a:p>
            <a:r>
              <a:rPr lang="es-ES" sz="1400" dirty="0"/>
              <a:t>CAMPUS DE ALTEA-EDIFICIO MASCARAT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b="34660"/>
          <a:stretch/>
        </p:blipFill>
        <p:spPr>
          <a:xfrm>
            <a:off x="2999656" y="836712"/>
            <a:ext cx="6480000" cy="5500116"/>
          </a:xfrm>
        </p:spPr>
      </p:pic>
      <p:sp>
        <p:nvSpPr>
          <p:cNvPr id="7" name="Rectángulo 6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B777FD-2530-410A-BE62-1EDFAA804294}"/>
              </a:ext>
            </a:extLst>
          </p:cNvPr>
          <p:cNvSpPr txBox="1"/>
          <p:nvPr/>
        </p:nvSpPr>
        <p:spPr>
          <a:xfrm>
            <a:off x="3005400" y="900653"/>
            <a:ext cx="57548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Nuevo edificio MASCARAT: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600" dirty="0"/>
              <a:t>Presupuesto: 2.693.000 €.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600" dirty="0"/>
              <a:t>Obras iniciadas en abril del 2022.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600" dirty="0"/>
              <a:t>Retrasada la finalización hasta finales del 2023 por imprevistos en la cimentación.</a:t>
            </a:r>
          </a:p>
        </p:txBody>
      </p:sp>
    </p:spTree>
    <p:extLst>
      <p:ext uri="{BB962C8B-B14F-4D97-AF65-F5344CB8AC3E}">
        <p14:creationId xmlns:p14="http://schemas.microsoft.com/office/powerpoint/2010/main" val="501938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5640" y="548681"/>
            <a:ext cx="6735762" cy="639763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Contexto Actual</a:t>
            </a:r>
            <a:endParaRPr lang="es-E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510250" y="12922"/>
            <a:ext cx="91440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s-ES" sz="3200" b="1" i="1" dirty="0">
                <a:ln w="5080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 Presupuesto 2023</a:t>
            </a:r>
            <a:endParaRPr lang="es-E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1937"/>
            <a:ext cx="1224136" cy="144343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524000" y="6577518"/>
            <a:ext cx="9144000" cy="28048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.- Servicio de Gestión Presupuestaria y Patrimonial</a:t>
            </a:r>
          </a:p>
        </p:txBody>
      </p:sp>
      <p:pic>
        <p:nvPicPr>
          <p:cNvPr id="12" name="Imagen 2" descr="cid:image002.png@01D378C5.12CA13C0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6181343"/>
            <a:ext cx="1251910" cy="39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B41E-E3FA-4A1B-829D-5C9D97006293}" type="slidenum">
              <a:rPr lang="es-ES" smtClean="0"/>
              <a:pPr/>
              <a:t>3</a:t>
            </a:fld>
            <a:endParaRPr lang="es-ES"/>
          </a:p>
        </p:txBody>
      </p:sp>
      <p:sp>
        <p:nvSpPr>
          <p:cNvPr id="14" name="Marcador de número de diapositiva 8"/>
          <p:cNvSpPr txBox="1">
            <a:spLocks/>
          </p:cNvSpPr>
          <p:nvPr/>
        </p:nvSpPr>
        <p:spPr>
          <a:xfrm>
            <a:off x="1553886" y="6165305"/>
            <a:ext cx="365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fld id="{38422515-F585-40FE-B4D1-E9273692928E}" type="slidenum">
              <a:rPr lang="es-E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l">
                <a:defRPr/>
              </a:pPr>
              <a:t>3</a:t>
            </a:fld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A12C4076-368E-42B2-A4DB-DABB26767D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4351472"/>
              </p:ext>
            </p:extLst>
          </p:nvPr>
        </p:nvGraphicFramePr>
        <p:xfrm>
          <a:off x="1301552" y="1720757"/>
          <a:ext cx="9588896" cy="4044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448623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9A6FB39-2CCA-43D1-A868-19BF65C03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000" y="639020"/>
            <a:ext cx="7920000" cy="5940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346050"/>
          </a:xfrm>
        </p:spPr>
        <p:txBody>
          <a:bodyPr>
            <a:normAutofit/>
          </a:bodyPr>
          <a:lstStyle/>
          <a:p>
            <a:r>
              <a:rPr lang="es-ES" sz="1400" dirty="0"/>
              <a:t>CAMPUS DE ALTEA-EDIFICIO MASCARAT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B777FD-2530-410A-BE62-1EDFAA804294}"/>
              </a:ext>
            </a:extLst>
          </p:cNvPr>
          <p:cNvSpPr txBox="1"/>
          <p:nvPr/>
        </p:nvSpPr>
        <p:spPr>
          <a:xfrm>
            <a:off x="1949288" y="1052737"/>
            <a:ext cx="5754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s-ES" sz="1600" dirty="0"/>
              <a:t>Forjado de planta primera en ejecución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826479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5520" y="154946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s-ES" sz="1800" dirty="0"/>
            </a:br>
            <a:br>
              <a:rPr lang="es-ES" sz="1800" dirty="0"/>
            </a:br>
            <a:br>
              <a:rPr lang="es-ES" sz="1800" dirty="0"/>
            </a:br>
            <a:br>
              <a:rPr lang="es-ES" sz="1800" dirty="0"/>
            </a:br>
            <a:br>
              <a:rPr lang="es-ES" sz="1800" dirty="0"/>
            </a:br>
            <a:br>
              <a:rPr lang="es-ES" sz="1800" dirty="0"/>
            </a:br>
            <a:r>
              <a:rPr lang="es-ES" sz="2000" dirty="0"/>
              <a:t>CAMPUS DE SANT JOAN D’ALACANT</a:t>
            </a:r>
            <a:br>
              <a:rPr lang="es-ES" sz="1800" dirty="0"/>
            </a:br>
            <a:br>
              <a:rPr lang="es-ES" sz="1500" dirty="0"/>
            </a:br>
            <a:br>
              <a:rPr lang="es-ES" dirty="0"/>
            </a:br>
            <a:br>
              <a:rPr lang="es-ES" dirty="0"/>
            </a:br>
            <a:endParaRPr lang="es-ES" sz="1500" dirty="0"/>
          </a:p>
        </p:txBody>
      </p:sp>
      <p:sp>
        <p:nvSpPr>
          <p:cNvPr id="28" name="Subtítulo 3"/>
          <p:cNvSpPr txBox="1">
            <a:spLocks/>
          </p:cNvSpPr>
          <p:nvPr/>
        </p:nvSpPr>
        <p:spPr>
          <a:xfrm>
            <a:off x="2999656" y="987669"/>
            <a:ext cx="7149480" cy="1729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s-ES" sz="1600" dirty="0"/>
              <a:t>EDIFICIO CONCEPCION ALEIXANDRE: Licitación adjudicada a empresa FCC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400" dirty="0"/>
              <a:t>Previsto inicio en enero del 2023.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400" dirty="0"/>
              <a:t>Superficie: 7.600m2.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400" dirty="0"/>
              <a:t>Presupuesto adjudicación 14,8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400" dirty="0"/>
              <a:t>Destinado a espacios docentes de los grados de Fisioterapia, Terapia Ocupacional y Podología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1937"/>
            <a:ext cx="1224136" cy="14434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3" b="21039"/>
          <a:stretch/>
        </p:blipFill>
        <p:spPr>
          <a:xfrm>
            <a:off x="1524000" y="2717521"/>
            <a:ext cx="914400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94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5520" y="154946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s-ES" sz="1800" dirty="0"/>
            </a:br>
            <a:br>
              <a:rPr lang="es-ES" sz="1800" dirty="0"/>
            </a:br>
            <a:br>
              <a:rPr lang="es-ES" sz="1800" dirty="0"/>
            </a:br>
            <a:br>
              <a:rPr lang="es-ES" sz="1800" dirty="0"/>
            </a:br>
            <a:br>
              <a:rPr lang="es-ES" sz="1800" dirty="0"/>
            </a:br>
            <a:br>
              <a:rPr lang="es-ES" sz="1800" dirty="0"/>
            </a:br>
            <a:r>
              <a:rPr lang="es-ES" sz="2000" dirty="0"/>
              <a:t>CAMPUS DE SANT JOAN D’ALACANT</a:t>
            </a:r>
            <a:br>
              <a:rPr lang="es-ES" sz="1800" dirty="0"/>
            </a:br>
            <a:br>
              <a:rPr lang="es-ES" sz="1500" dirty="0"/>
            </a:br>
            <a:br>
              <a:rPr lang="es-ES" dirty="0"/>
            </a:br>
            <a:br>
              <a:rPr lang="es-ES" dirty="0"/>
            </a:br>
            <a:endParaRPr lang="es-ES" sz="1500" dirty="0"/>
          </a:p>
        </p:txBody>
      </p:sp>
      <p:sp>
        <p:nvSpPr>
          <p:cNvPr id="29" name="Rectángulo 28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1937"/>
            <a:ext cx="1224136" cy="14434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7" b="19926"/>
          <a:stretch/>
        </p:blipFill>
        <p:spPr>
          <a:xfrm>
            <a:off x="1524000" y="2861647"/>
            <a:ext cx="9144000" cy="309634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819128" y="1052737"/>
            <a:ext cx="658924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+mn-lt"/>
              </a:rPr>
              <a:t>EDIFICIO NAU DE LA SALUT-CLINICA TRASLACIONAL: en fase de encargo de proyecto modificado para dividir el proyecto en 2 fases: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400" dirty="0">
                <a:latin typeface="+mn-lt"/>
              </a:rPr>
              <a:t>Superficie: 17.640m2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400" dirty="0">
                <a:latin typeface="+mn-lt"/>
              </a:rPr>
              <a:t>Estimación presupuesto actualizado: 33 M€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400" dirty="0">
                <a:latin typeface="+mn-lt"/>
              </a:rPr>
              <a:t>Cubrir las necesidades formativas (prácticas) de los grados Podología, Terapia Ocupacional y Fisioterapia y dotación de nuevos espacios al Parque científico de la FUMH en el campus de Sant Joan.</a:t>
            </a:r>
          </a:p>
        </p:txBody>
      </p:sp>
    </p:spTree>
    <p:extLst>
      <p:ext uri="{BB962C8B-B14F-4D97-AF65-F5344CB8AC3E}">
        <p14:creationId xmlns:p14="http://schemas.microsoft.com/office/powerpoint/2010/main" val="1522345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1937"/>
            <a:ext cx="1224136" cy="1443432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711624" y="292430"/>
            <a:ext cx="6571060" cy="982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/>
              <a:t>CAMPUS DE SANT JOAN D’ALACANT</a:t>
            </a:r>
            <a:br>
              <a:rPr lang="es-ES" sz="1800" dirty="0">
                <a:latin typeface="+mn-lt"/>
              </a:rPr>
            </a:br>
            <a:br>
              <a:rPr lang="es-ES" sz="1500" dirty="0">
                <a:latin typeface="+mn-lt"/>
              </a:rPr>
            </a:br>
            <a:br>
              <a:rPr lang="es-ES" sz="1500" dirty="0"/>
            </a:br>
            <a:endParaRPr lang="es-ES" sz="1500" dirty="0"/>
          </a:p>
        </p:txBody>
      </p:sp>
      <p:sp>
        <p:nvSpPr>
          <p:cNvPr id="11" name="Subtítulo 2"/>
          <p:cNvSpPr>
            <a:spLocks noGrp="1"/>
          </p:cNvSpPr>
          <p:nvPr>
            <p:ph idx="1"/>
          </p:nvPr>
        </p:nvSpPr>
        <p:spPr>
          <a:xfrm>
            <a:off x="2999656" y="948814"/>
            <a:ext cx="7365504" cy="1112034"/>
          </a:xfrm>
        </p:spPr>
        <p:txBody>
          <a:bodyPr>
            <a:normAutofit lnSpcReduction="10000"/>
          </a:bodyPr>
          <a:lstStyle/>
          <a:p>
            <a:pPr algn="r"/>
            <a:endParaRPr lang="es-ES" sz="900" dirty="0"/>
          </a:p>
          <a:p>
            <a:pPr marL="0" indent="0">
              <a:buNone/>
            </a:pPr>
            <a:r>
              <a:rPr lang="es-ES" sz="1800" dirty="0"/>
              <a:t>Mejora de la instalación de ventilación el edifico Marie Curie: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600" dirty="0"/>
              <a:t>En fase de licitación de obras.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600" dirty="0"/>
              <a:t>Presupuesto actualizado: 597.000 €.</a:t>
            </a:r>
          </a:p>
          <a:p>
            <a:pPr marL="685800" lvl="1">
              <a:buFont typeface="Wingdings" panose="05000000000000000000" pitchFamily="2" charset="2"/>
              <a:buChar char="Ø"/>
            </a:pPr>
            <a:endParaRPr lang="es-ES" sz="1600" dirty="0"/>
          </a:p>
          <a:p>
            <a:pPr marL="400050" lvl="1" indent="0">
              <a:buNone/>
            </a:pPr>
            <a:endParaRPr lang="es-ES" sz="600" dirty="0"/>
          </a:p>
          <a:p>
            <a:pPr algn="r"/>
            <a:endParaRPr lang="es-ES" sz="900" dirty="0"/>
          </a:p>
          <a:p>
            <a:pPr algn="r"/>
            <a:endParaRPr lang="es-ES" sz="9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52D003-189A-4B78-99EC-3901695638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37" t="19199" r="7476" b="19201"/>
          <a:stretch/>
        </p:blipFill>
        <p:spPr>
          <a:xfrm>
            <a:off x="1991544" y="2111379"/>
            <a:ext cx="7920000" cy="424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65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700" dirty="0">
                <a:latin typeface="+mn-lt"/>
              </a:rPr>
              <a:t>CAMPUS DE ELCHE</a:t>
            </a:r>
            <a:br>
              <a:rPr lang="es-ES" sz="1800" dirty="0"/>
            </a:br>
            <a:br>
              <a:rPr lang="es-ES" sz="1800" dirty="0"/>
            </a:b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</a:rPr>
              <a:t>PRINCIPALES ACTUACIONES DE  INFRAESTRUCTURAS</a:t>
            </a:r>
            <a:endParaRPr lang="es-ES" sz="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0" y="1504280"/>
            <a:ext cx="8229600" cy="1348656"/>
          </a:xfrm>
        </p:spPr>
        <p:txBody>
          <a:bodyPr>
            <a:normAutofit/>
          </a:bodyPr>
          <a:lstStyle/>
          <a:p>
            <a:pPr algn="just"/>
            <a:r>
              <a:rPr lang="es-ES" sz="2200" dirty="0"/>
              <a:t>Nuevo edificio Departamental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650" dirty="0"/>
              <a:t>Obras iniciadas en mayo del 2022.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650" dirty="0"/>
              <a:t>Presupuesto actualizado: 12.848.145 €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650" dirty="0"/>
              <a:t>Superficie construida 10.617 m2</a:t>
            </a:r>
          </a:p>
          <a:p>
            <a:endParaRPr lang="es-ES" dirty="0"/>
          </a:p>
        </p:txBody>
      </p:sp>
      <p:sp>
        <p:nvSpPr>
          <p:cNvPr id="26" name="Rectángulo 25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1937"/>
            <a:ext cx="1224136" cy="14434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81"/>
          <a:stretch/>
        </p:blipFill>
        <p:spPr>
          <a:xfrm>
            <a:off x="1524000" y="3068961"/>
            <a:ext cx="9144000" cy="280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92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DD80898-FBC0-4D6A-8BF7-42695AB22B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6"/>
          <a:stretch/>
        </p:blipFill>
        <p:spPr>
          <a:xfrm>
            <a:off x="2016648" y="1592011"/>
            <a:ext cx="8280000" cy="467764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700" dirty="0">
                <a:latin typeface="+mn-lt"/>
              </a:rPr>
              <a:t>CAMPUS DE ELCHE</a:t>
            </a:r>
            <a:br>
              <a:rPr lang="es-ES" sz="1800" dirty="0"/>
            </a:br>
            <a:br>
              <a:rPr lang="es-ES" sz="1800" dirty="0"/>
            </a:b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</a:rPr>
              <a:t>PRINCIPALES ACTUACIONES DE  INFRAESTRUCTURAS</a:t>
            </a:r>
            <a:endParaRPr lang="es-ES" sz="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0" y="1504281"/>
            <a:ext cx="8229600" cy="8377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200" dirty="0"/>
              <a:t>Nuevo edificio Departamental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650" dirty="0"/>
              <a:t>Obras en ejecución</a:t>
            </a:r>
          </a:p>
          <a:p>
            <a:endParaRPr lang="es-ES" dirty="0"/>
          </a:p>
        </p:txBody>
      </p:sp>
      <p:sp>
        <p:nvSpPr>
          <p:cNvPr id="26" name="Rectángulo 25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1937"/>
            <a:ext cx="1224136" cy="144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499756E-5D55-4AA1-8316-DDB9E81786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"/>
          <a:stretch/>
        </p:blipFill>
        <p:spPr>
          <a:xfrm>
            <a:off x="2136000" y="1600202"/>
            <a:ext cx="7920000" cy="49831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700" dirty="0">
                <a:latin typeface="+mn-lt"/>
              </a:rPr>
              <a:t>CAMPUS DE ELCHE</a:t>
            </a:r>
            <a:br>
              <a:rPr lang="es-ES" sz="1800" dirty="0"/>
            </a:br>
            <a:br>
              <a:rPr lang="es-ES" sz="1800" dirty="0"/>
            </a:b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</a:rPr>
              <a:t>PRINCIPALES ACTUACIONES DE  INFRAESTRUCTURAS</a:t>
            </a:r>
            <a:endParaRPr lang="es-ES" sz="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28048" y="1600201"/>
            <a:ext cx="3682752" cy="1108720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</a:rPr>
              <a:t>Edificio Valona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650" dirty="0">
                <a:solidFill>
                  <a:schemeClr val="bg1"/>
                </a:solidFill>
              </a:rPr>
              <a:t>Presupuesto total: 7.003.500 €.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650" dirty="0">
                <a:solidFill>
                  <a:schemeClr val="bg1"/>
                </a:solidFill>
              </a:rPr>
              <a:t>Superficie construida 4.925 m2.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650" dirty="0">
                <a:solidFill>
                  <a:schemeClr val="bg1"/>
                </a:solidFill>
              </a:rPr>
              <a:t>Prevista finalización en mayo 2022</a:t>
            </a:r>
            <a:r>
              <a:rPr lang="es-ES" sz="1650" dirty="0"/>
              <a:t>.</a:t>
            </a:r>
          </a:p>
          <a:p>
            <a:endParaRPr lang="es-ES" dirty="0"/>
          </a:p>
        </p:txBody>
      </p:sp>
      <p:sp>
        <p:nvSpPr>
          <p:cNvPr id="26" name="Rectángulo 25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1937"/>
            <a:ext cx="1224136" cy="144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7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33411" r="388" b="6449"/>
          <a:stretch/>
        </p:blipFill>
        <p:spPr>
          <a:xfrm>
            <a:off x="1524000" y="2204864"/>
            <a:ext cx="9144000" cy="388843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228203" y="620688"/>
            <a:ext cx="18870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350" dirty="0"/>
              <a:t>CAMPUS DE ELCHE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846408" y="1098166"/>
            <a:ext cx="47337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200" dirty="0"/>
              <a:t>Nuevo aulario “Perleta”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600" dirty="0"/>
              <a:t>Presupuesto modificado 9 M €.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600" dirty="0"/>
              <a:t>Superficie estimada mod. 4.800 m2.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097120" y="1367896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s-ES" sz="1600" dirty="0"/>
              <a:t>Expediente en fase de aprobación de proyecto.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600" dirty="0"/>
              <a:t>Prevista licitación 1er trimestre 2022</a:t>
            </a:r>
          </a:p>
        </p:txBody>
      </p:sp>
    </p:spTree>
    <p:extLst>
      <p:ext uri="{BB962C8B-B14F-4D97-AF65-F5344CB8AC3E}">
        <p14:creationId xmlns:p14="http://schemas.microsoft.com/office/powerpoint/2010/main" val="3713701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4F3917B-BEBD-4036-A029-F817B6C03C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5154" b="50069"/>
          <a:stretch/>
        </p:blipFill>
        <p:spPr>
          <a:xfrm>
            <a:off x="1596000" y="2497738"/>
            <a:ext cx="9000000" cy="373957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228203" y="620688"/>
            <a:ext cx="18870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350" dirty="0"/>
              <a:t>CAMPUS DE ELCHE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135560" y="980728"/>
            <a:ext cx="69482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200" dirty="0"/>
              <a:t>Nuevo aulario “Perleta”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sz="1650" dirty="0"/>
              <a:t>Aulas docentes, laboratorios destinados a los grados de Periodismo y comunicación audiovisual.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sz="1650" dirty="0"/>
              <a:t> Platos, sala grabación, set fotografía, salón de grados, ….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sz="1650" dirty="0"/>
              <a:t>Creación de nueva aula-grada exterior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</a:t>
            </a:r>
          </a:p>
        </p:txBody>
      </p:sp>
    </p:spTree>
    <p:extLst>
      <p:ext uri="{BB962C8B-B14F-4D97-AF65-F5344CB8AC3E}">
        <p14:creationId xmlns:p14="http://schemas.microsoft.com/office/powerpoint/2010/main" val="3544613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0626" t="15744" r="19070" b="31596"/>
          <a:stretch/>
        </p:blipFill>
        <p:spPr>
          <a:xfrm>
            <a:off x="2135560" y="2533756"/>
            <a:ext cx="7416824" cy="370355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228203" y="620688"/>
            <a:ext cx="18870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350" dirty="0"/>
              <a:t>CAMPUS DE ELCHE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919536" y="807193"/>
            <a:ext cx="7848872" cy="1531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200" dirty="0"/>
              <a:t>Residencia-Albergue en el barrio de Altabix</a:t>
            </a:r>
          </a:p>
          <a:p>
            <a:pPr algn="just"/>
            <a:endParaRPr lang="es-ES" sz="2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50" dirty="0"/>
              <a:t>En fase de preparación, prevista publicación antes de navidades.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50" dirty="0"/>
              <a:t>Propuesta inicial de 30 habitaciones, zonas de estudio y comedor.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1650" dirty="0"/>
          </a:p>
        </p:txBody>
      </p:sp>
      <p:sp>
        <p:nvSpPr>
          <p:cNvPr id="7" name="Rectángulo 6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</a:t>
            </a:r>
          </a:p>
        </p:txBody>
      </p:sp>
    </p:spTree>
    <p:extLst>
      <p:ext uri="{BB962C8B-B14F-4D97-AF65-F5344CB8AC3E}">
        <p14:creationId xmlns:p14="http://schemas.microsoft.com/office/powerpoint/2010/main" val="163753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5640" y="548681"/>
            <a:ext cx="6735762" cy="639763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Contexto Actual</a:t>
            </a:r>
            <a:endParaRPr lang="es-E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510250" y="12922"/>
            <a:ext cx="91440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s-ES" sz="3200" b="1" i="1" dirty="0">
                <a:ln w="5080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 Presupuesto 2023</a:t>
            </a:r>
            <a:endParaRPr lang="es-E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1937"/>
            <a:ext cx="1224136" cy="144343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524000" y="6577518"/>
            <a:ext cx="9144000" cy="28048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.- Servicio de Gestión Presupuestaria y Patrimonial</a:t>
            </a:r>
          </a:p>
        </p:txBody>
      </p:sp>
      <p:pic>
        <p:nvPicPr>
          <p:cNvPr id="12" name="Imagen 2" descr="cid:image002.png@01D378C5.12CA13C0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6181343"/>
            <a:ext cx="1251910" cy="39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B41E-E3FA-4A1B-829D-5C9D97006293}" type="slidenum">
              <a:rPr lang="es-ES" smtClean="0"/>
              <a:pPr/>
              <a:t>4</a:t>
            </a:fld>
            <a:endParaRPr lang="es-ES"/>
          </a:p>
        </p:txBody>
      </p:sp>
      <p:sp>
        <p:nvSpPr>
          <p:cNvPr id="14" name="Marcador de número de diapositiva 8"/>
          <p:cNvSpPr txBox="1">
            <a:spLocks/>
          </p:cNvSpPr>
          <p:nvPr/>
        </p:nvSpPr>
        <p:spPr>
          <a:xfrm>
            <a:off x="1553886" y="6165305"/>
            <a:ext cx="365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fld id="{38422515-F585-40FE-B4D1-E9273692928E}" type="slidenum">
              <a:rPr lang="es-E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l">
                <a:defRPr/>
              </a:pPr>
              <a:t>4</a:t>
            </a:fld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6C70DD30-2957-4C9F-B4F8-277BA69767A4}"/>
              </a:ext>
            </a:extLst>
          </p:cNvPr>
          <p:cNvGraphicFramePr/>
          <p:nvPr/>
        </p:nvGraphicFramePr>
        <p:xfrm>
          <a:off x="1582264" y="1468834"/>
          <a:ext cx="8978232" cy="4608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545330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FF78D6B-85DE-428A-A1C8-E7096265B7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"/>
          <a:stretch/>
        </p:blipFill>
        <p:spPr>
          <a:xfrm>
            <a:off x="6096000" y="1628800"/>
            <a:ext cx="3780000" cy="494027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2A14B9-DD81-4355-983B-B001D6078D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"/>
          <a:stretch/>
        </p:blipFill>
        <p:spPr>
          <a:xfrm>
            <a:off x="2316000" y="1628800"/>
            <a:ext cx="3780000" cy="4940277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1937"/>
            <a:ext cx="1224136" cy="144343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/>
          <a:lstStyle/>
          <a:p>
            <a:r>
              <a:rPr lang="es-ES" sz="1800" dirty="0">
                <a:latin typeface="+mn-lt"/>
              </a:rPr>
              <a:t>CAMPUS DE DESAMPARADOS</a:t>
            </a:r>
            <a:br>
              <a:rPr lang="es-ES" sz="1800" dirty="0"/>
            </a:br>
            <a:br>
              <a:rPr lang="es-ES" sz="1800" dirty="0"/>
            </a:br>
            <a:br>
              <a:rPr lang="es-ES" sz="1500" dirty="0"/>
            </a:br>
            <a:endParaRPr lang="es-ES" sz="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16000" y="621089"/>
            <a:ext cx="7894800" cy="20158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000" dirty="0"/>
              <a:t>	Obras de reforma del edificio de la Noria 2, para ampliar los 	espacios del MUDIC y establecer el Centro de Análisis Sensorial y 	Conducta del Consumidor. </a:t>
            </a:r>
          </a:p>
          <a:p>
            <a:pPr algn="just"/>
            <a:r>
              <a:rPr lang="es-ES" sz="1800" dirty="0">
                <a:solidFill>
                  <a:schemeClr val="bg1"/>
                </a:solidFill>
              </a:rPr>
              <a:t>Presupuesto de ejecución: 812.500 €.</a:t>
            </a:r>
          </a:p>
          <a:p>
            <a:pPr algn="just"/>
            <a:r>
              <a:rPr lang="es-ES" sz="1800" dirty="0">
                <a:solidFill>
                  <a:schemeClr val="bg1"/>
                </a:solidFill>
              </a:rPr>
              <a:t>Obras en ejecución, prevista finalización </a:t>
            </a:r>
          </a:p>
          <a:p>
            <a:pPr algn="just"/>
            <a:r>
              <a:rPr lang="es-ES" sz="1800" dirty="0">
                <a:solidFill>
                  <a:schemeClr val="bg1"/>
                </a:solidFill>
              </a:rPr>
              <a:t>diciembre del 2022.</a:t>
            </a:r>
          </a:p>
          <a:p>
            <a:pPr marL="914400" lvl="2" indent="0">
              <a:buNone/>
            </a:pPr>
            <a:endParaRPr lang="es-ES" sz="1800" dirty="0"/>
          </a:p>
          <a:p>
            <a:pPr lvl="2">
              <a:buFont typeface="Wingdings" panose="05000000000000000000" pitchFamily="2" charset="2"/>
              <a:buChar char="Ø"/>
            </a:pPr>
            <a:endParaRPr lang="es-ES" sz="1800" dirty="0"/>
          </a:p>
          <a:p>
            <a:pPr marL="342900" lvl="2" indent="-342900" algn="just"/>
            <a:endParaRPr lang="es-ES" sz="2200" dirty="0"/>
          </a:p>
          <a:p>
            <a:pPr marL="914400" lvl="2" indent="0">
              <a:buNone/>
            </a:pPr>
            <a:endParaRPr lang="es-ES" sz="1800" dirty="0"/>
          </a:p>
          <a:p>
            <a:endParaRPr lang="es-ES" dirty="0"/>
          </a:p>
        </p:txBody>
      </p:sp>
      <p:sp>
        <p:nvSpPr>
          <p:cNvPr id="26" name="Rectángulo 25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</a:t>
            </a:r>
          </a:p>
        </p:txBody>
      </p:sp>
    </p:spTree>
    <p:extLst>
      <p:ext uri="{BB962C8B-B14F-4D97-AF65-F5344CB8AC3E}">
        <p14:creationId xmlns:p14="http://schemas.microsoft.com/office/powerpoint/2010/main" val="1198658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860B974-2960-4C7B-A41F-5848B9945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75" t="19390" b="16400"/>
          <a:stretch/>
        </p:blipFill>
        <p:spPr>
          <a:xfrm>
            <a:off x="2136000" y="3026465"/>
            <a:ext cx="7920000" cy="339531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800" dirty="0">
                <a:latin typeface="+mn-lt"/>
              </a:rPr>
              <a:t>CAMPUS DE DESAMPARADOS</a:t>
            </a:r>
            <a:br>
              <a:rPr lang="es-ES" sz="1800" dirty="0"/>
            </a:br>
            <a:br>
              <a:rPr lang="es-ES" sz="1800" dirty="0"/>
            </a:br>
            <a:br>
              <a:rPr lang="es-ES" sz="1500" dirty="0"/>
            </a:br>
            <a:endParaRPr lang="es-ES" sz="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443433"/>
          </a:xfrm>
        </p:spPr>
        <p:txBody>
          <a:bodyPr>
            <a:normAutofit/>
          </a:bodyPr>
          <a:lstStyle/>
          <a:p>
            <a:pPr marL="342900" lvl="2" indent="-342900" algn="just"/>
            <a:r>
              <a:rPr lang="es-ES" sz="1800" dirty="0"/>
              <a:t>Proyecto de reforma de la climatización del edificio Biblioteca-Salón de Actos de Desamparados: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s-ES" sz="1400" dirty="0"/>
              <a:t>Presupuesto : 473.883 €.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s-ES" sz="1400" dirty="0"/>
              <a:t>Obras recibidas el mes octubre del 2022.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s-ES" sz="1800" dirty="0"/>
          </a:p>
          <a:p>
            <a:pPr lvl="2">
              <a:buFont typeface="Wingdings" panose="05000000000000000000" pitchFamily="2" charset="2"/>
              <a:buChar char="Ø"/>
            </a:pPr>
            <a:endParaRPr lang="es-ES" sz="1800" dirty="0"/>
          </a:p>
          <a:p>
            <a:pPr marL="342900" lvl="2" indent="-342900" algn="just"/>
            <a:endParaRPr lang="es-ES" sz="2200" dirty="0"/>
          </a:p>
          <a:p>
            <a:pPr marL="914400" lvl="2" indent="0">
              <a:buNone/>
            </a:pPr>
            <a:endParaRPr lang="es-ES" sz="1800" dirty="0"/>
          </a:p>
          <a:p>
            <a:endParaRPr lang="es-ES" dirty="0"/>
          </a:p>
        </p:txBody>
      </p:sp>
      <p:sp>
        <p:nvSpPr>
          <p:cNvPr id="26" name="Rectángulo 25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1937"/>
            <a:ext cx="1224136" cy="144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58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sz="2700" dirty="0">
                <a:latin typeface="+mn-lt"/>
              </a:rPr>
            </a:br>
            <a:r>
              <a:rPr lang="es-ES" sz="2700" dirty="0">
                <a:latin typeface="+mn-lt"/>
              </a:rPr>
              <a:t>OTRAS ACTUACIONES DE AMBITO GENERAL</a:t>
            </a:r>
            <a:br>
              <a:rPr lang="es-ES" sz="2700" dirty="0">
                <a:latin typeface="+mn-lt"/>
              </a:rPr>
            </a:br>
            <a:r>
              <a:rPr lang="es-ES" sz="2700" dirty="0">
                <a:latin typeface="+mn-lt"/>
              </a:rPr>
              <a:t> </a:t>
            </a:r>
            <a:br>
              <a:rPr lang="es-ES" sz="4050" dirty="0"/>
            </a:br>
            <a:endParaRPr lang="es-ES" sz="2700" dirty="0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909421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es-ES" sz="5600" u="sng" dirty="0"/>
              <a:t>En fase de redacción de proyectos:</a:t>
            </a:r>
            <a:endParaRPr lang="es-ES" sz="5600" b="1" u="sng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5600" dirty="0"/>
              <a:t>Proyecto de ejecución de </a:t>
            </a:r>
            <a:r>
              <a:rPr lang="es-ES" sz="5600" b="1" dirty="0"/>
              <a:t>nueva clínica podológica en el campus de Sant Joan- </a:t>
            </a:r>
            <a:r>
              <a:rPr lang="es-ES" sz="5600" dirty="0"/>
              <a:t>Zona Laboratorios.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5600" dirty="0"/>
              <a:t>Mejora energética </a:t>
            </a:r>
            <a:r>
              <a:rPr lang="es-ES" sz="5600" b="1" dirty="0"/>
              <a:t>del edifico Torreblanca (Climatización y alumbrado).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5600" dirty="0"/>
              <a:t>Obras de reparación integral de la </a:t>
            </a:r>
            <a:r>
              <a:rPr lang="es-ES" sz="5600" b="1" dirty="0"/>
              <a:t>cubierta del edifico Altabix.</a:t>
            </a:r>
          </a:p>
          <a:p>
            <a:pPr algn="just"/>
            <a:endParaRPr lang="es-ES" sz="5600" dirty="0"/>
          </a:p>
          <a:p>
            <a:pPr marL="0" indent="0" algn="just">
              <a:buNone/>
            </a:pPr>
            <a:r>
              <a:rPr lang="es-ES" sz="5600" u="sng" dirty="0"/>
              <a:t>En fase de licitación de las obras:</a:t>
            </a:r>
            <a:endParaRPr lang="es-ES" sz="5600" b="1" u="sng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5600" dirty="0"/>
              <a:t>Instalación de nuevas </a:t>
            </a:r>
            <a:r>
              <a:rPr lang="es-ES" sz="5600" b="1" dirty="0"/>
              <a:t>producciones de clima en el edifico Vinalopó y animalario Alberto Sols.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5600" dirty="0"/>
              <a:t>Obras de </a:t>
            </a:r>
            <a:r>
              <a:rPr lang="es-ES" sz="5600" b="1" dirty="0"/>
              <a:t>acondicionamiento de estancias para laboratorio-7 </a:t>
            </a:r>
            <a:r>
              <a:rPr lang="es-ES" sz="5600" dirty="0"/>
              <a:t>en el campus de Sant Joan d'Alacant.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5600" dirty="0"/>
              <a:t>Renovación de </a:t>
            </a:r>
            <a:r>
              <a:rPr lang="es-ES" sz="5600" b="1" dirty="0"/>
              <a:t>línea subterránea de media tensión </a:t>
            </a:r>
            <a:r>
              <a:rPr lang="es-ES" sz="5600" dirty="0"/>
              <a:t>del campus de Sant Joan d’Alacant.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5600" dirty="0"/>
              <a:t>Obras de </a:t>
            </a:r>
            <a:r>
              <a:rPr lang="es-ES" sz="5600" b="1" dirty="0"/>
              <a:t>cierre de la Conserjeria de </a:t>
            </a:r>
            <a:r>
              <a:rPr lang="es-ES" sz="5600" b="1" dirty="0" err="1"/>
              <a:t>Torregaitán</a:t>
            </a:r>
            <a:r>
              <a:rPr lang="es-ES" sz="5600" b="1" dirty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5600" dirty="0"/>
              <a:t>Nuevas </a:t>
            </a:r>
            <a:r>
              <a:rPr lang="es-ES" sz="5600" b="1" dirty="0"/>
              <a:t>estaciones de recarga para vehículos eléctricos </a:t>
            </a:r>
            <a:r>
              <a:rPr lang="es-ES" sz="5600" dirty="0"/>
              <a:t>en los campus de Elche y Sant Joan d’Alacant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5600" b="1" dirty="0"/>
              <a:t>Instalaciones fotovoltaicas </a:t>
            </a:r>
            <a:r>
              <a:rPr lang="es-ES" sz="5600" dirty="0"/>
              <a:t>en los edificios Vinalopó y Severo Ochoa de la Universidad Miguel Hernández.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s-ES" sz="5600" dirty="0"/>
          </a:p>
          <a:p>
            <a:pPr marL="0" indent="0" algn="just">
              <a:buNone/>
            </a:pPr>
            <a:r>
              <a:rPr lang="es-ES" sz="5600" u="sng" dirty="0"/>
              <a:t>En fase de ejecución: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s-ES" sz="56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5600" dirty="0"/>
              <a:t>Obras de reparación del </a:t>
            </a:r>
            <a:r>
              <a:rPr lang="es-ES" sz="5600" b="1" dirty="0"/>
              <a:t>aplacado de la fachada del edifico </a:t>
            </a:r>
            <a:r>
              <a:rPr lang="es-ES" sz="5600" b="1" dirty="0" err="1"/>
              <a:t>Hélike</a:t>
            </a:r>
            <a:r>
              <a:rPr lang="es-ES" sz="5600" b="1" dirty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5600" dirty="0"/>
              <a:t>Adecuación de la </a:t>
            </a:r>
            <a:r>
              <a:rPr lang="es-ES" sz="5600" b="1" dirty="0"/>
              <a:t>señalética identificativa (interior) </a:t>
            </a:r>
            <a:r>
              <a:rPr lang="es-ES" sz="5600" dirty="0"/>
              <a:t>de los principales edificios de </a:t>
            </a:r>
            <a:r>
              <a:rPr lang="es-ES" sz="5600"/>
              <a:t>la Universidad.</a:t>
            </a:r>
            <a:endParaRPr lang="es-ES" sz="5600" dirty="0"/>
          </a:p>
          <a:p>
            <a:pPr algn="just"/>
            <a:endParaRPr lang="es-ES" sz="5600" b="1" dirty="0"/>
          </a:p>
          <a:p>
            <a:pPr marL="0" indent="0" algn="just">
              <a:buNone/>
            </a:pPr>
            <a:r>
              <a:rPr lang="es-ES" sz="5600" u="sng" dirty="0"/>
              <a:t>Recibidas: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5600" dirty="0"/>
              <a:t>Obras de adecuación del </a:t>
            </a:r>
            <a:r>
              <a:rPr lang="es-ES" sz="5600" b="1" dirty="0"/>
              <a:t>Laboratorio de Bioseguridad NCB 2 en el IDIBE.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5600" dirty="0"/>
              <a:t>Instalación de equipos redundantes para la producción de clima en el edifico </a:t>
            </a:r>
            <a:r>
              <a:rPr lang="es-ES" sz="5600" b="1" dirty="0"/>
              <a:t>Animalario de Elche.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5600" dirty="0"/>
              <a:t>Obras de reforma del </a:t>
            </a:r>
            <a:r>
              <a:rPr lang="es-ES" sz="5600" b="1" dirty="0"/>
              <a:t>acceso de la Biblioteca de Altabix.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5600" b="1" dirty="0"/>
              <a:t>Instalación fotovoltaica </a:t>
            </a:r>
            <a:r>
              <a:rPr lang="es-ES" sz="5600" dirty="0"/>
              <a:t>para el suministro eléctrico del edifico Tudemir.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s-ES" sz="5600" b="1" dirty="0"/>
          </a:p>
          <a:p>
            <a:pPr algn="just">
              <a:buFont typeface="Wingdings" panose="05000000000000000000" pitchFamily="2" charset="2"/>
              <a:buChar char="Ø"/>
            </a:pPr>
            <a:endParaRPr lang="es-ES" sz="5600" b="1" dirty="0"/>
          </a:p>
          <a:p>
            <a:pPr algn="just">
              <a:buFont typeface="Wingdings" panose="05000000000000000000" pitchFamily="2" charset="2"/>
              <a:buChar char="Ø"/>
            </a:pPr>
            <a:endParaRPr lang="es-ES" sz="5600" dirty="0"/>
          </a:p>
          <a:p>
            <a:pPr algn="just">
              <a:buFont typeface="Wingdings" panose="05000000000000000000" pitchFamily="2" charset="2"/>
              <a:buChar char="Ø"/>
            </a:pPr>
            <a:endParaRPr lang="es-ES" sz="5600" b="1" dirty="0"/>
          </a:p>
          <a:p>
            <a:pPr algn="just"/>
            <a:endParaRPr lang="es-ES" sz="2000" b="1" dirty="0"/>
          </a:p>
          <a:p>
            <a:pPr algn="just"/>
            <a:endParaRPr lang="es-ES" sz="2000" dirty="0"/>
          </a:p>
          <a:p>
            <a:pPr algn="just"/>
            <a:endParaRPr lang="es-ES" sz="2000" dirty="0"/>
          </a:p>
          <a:p>
            <a:pPr marL="0" indent="0">
              <a:buNone/>
            </a:pPr>
            <a:endParaRPr lang="es-ES" sz="2600" dirty="0"/>
          </a:p>
          <a:p>
            <a:endParaRPr lang="es-ES" dirty="0"/>
          </a:p>
        </p:txBody>
      </p:sp>
      <p:sp>
        <p:nvSpPr>
          <p:cNvPr id="26" name="Rectángulo 25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1937"/>
            <a:ext cx="1224136" cy="144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882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135560" y="2276873"/>
            <a:ext cx="835292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6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s-ES_tradnl" sz="6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Gracias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6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por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6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vuestra atención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524000" y="-27384"/>
            <a:ext cx="91440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s-ES" sz="3200" b="1" i="1" dirty="0">
                <a:ln w="5080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 Presupuesto 2021</a:t>
            </a:r>
            <a:endParaRPr lang="es-E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265004"/>
            <a:ext cx="1806859" cy="213054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524000" y="6577518"/>
            <a:ext cx="9144000" cy="28048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</a:t>
            </a:r>
          </a:p>
        </p:txBody>
      </p:sp>
      <p:pic>
        <p:nvPicPr>
          <p:cNvPr id="10" name="Imagen 2" descr="cid:image002.png@01D378C5.12CA13C0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6181343"/>
            <a:ext cx="1251910" cy="39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B41E-E3FA-4A1B-829D-5C9D97006293}" type="slidenum">
              <a:rPr lang="es-ES" smtClean="0"/>
              <a:pPr/>
              <a:t>43</a:t>
            </a:fld>
            <a:endParaRPr lang="es-ES" dirty="0"/>
          </a:p>
        </p:txBody>
      </p:sp>
      <p:sp>
        <p:nvSpPr>
          <p:cNvPr id="11" name="Marcador de número de diapositiva 8"/>
          <p:cNvSpPr txBox="1">
            <a:spLocks/>
          </p:cNvSpPr>
          <p:nvPr/>
        </p:nvSpPr>
        <p:spPr>
          <a:xfrm>
            <a:off x="1553886" y="6165305"/>
            <a:ext cx="581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fld id="{38422515-F585-40FE-B4D1-E9273692928E}" type="slidenum">
              <a:rPr lang="es-E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l">
                <a:defRPr/>
              </a:pPr>
              <a:t>43</a:t>
            </a:fld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9798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65" y="188640"/>
            <a:ext cx="793884" cy="93610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.- Servicio de Gestión Presupuestaria y Patrimonial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422515-F585-40FE-B4D1-E9273692928E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  <p:sp>
        <p:nvSpPr>
          <p:cNvPr id="10" name="Marcador de número de diapositiva 8"/>
          <p:cNvSpPr txBox="1">
            <a:spLocks/>
          </p:cNvSpPr>
          <p:nvPr/>
        </p:nvSpPr>
        <p:spPr>
          <a:xfrm>
            <a:off x="1553886" y="6165305"/>
            <a:ext cx="365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fld id="{38422515-F585-40FE-B4D1-E9273692928E}" type="slidenum">
              <a:rPr lang="es-E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l">
                <a:defRPr/>
              </a:pPr>
              <a:t>5</a:t>
            </a:fld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6DF31B8-ACA6-4F52-81AD-5F5B6A632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3217539"/>
              </p:ext>
            </p:extLst>
          </p:nvPr>
        </p:nvGraphicFramePr>
        <p:xfrm>
          <a:off x="2372849" y="1387324"/>
          <a:ext cx="8265266" cy="5073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1 Título">
            <a:extLst>
              <a:ext uri="{FF2B5EF4-FFF2-40B4-BE49-F238E27FC236}">
                <a16:creationId xmlns:a16="http://schemas.microsoft.com/office/drawing/2014/main" id="{3A134DE3-87A0-401F-8BBA-4668EA0D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640" y="506559"/>
            <a:ext cx="6735762" cy="639763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Elaboración del Proyecto Presupuesto </a:t>
            </a: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2023</a:t>
            </a:r>
            <a:endParaRPr lang="es-E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E74B0FE7-811B-40B9-8DA5-B77B91B87698}"/>
              </a:ext>
            </a:extLst>
          </p:cNvPr>
          <p:cNvSpPr/>
          <p:nvPr/>
        </p:nvSpPr>
        <p:spPr>
          <a:xfrm>
            <a:off x="1739516" y="2434312"/>
            <a:ext cx="2232248" cy="28534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COMPLEJO PROCESO DE ELABORACIÓN DEL PRESUPUESTO 2023</a:t>
            </a:r>
          </a:p>
        </p:txBody>
      </p:sp>
    </p:spTree>
    <p:extLst>
      <p:ext uri="{BB962C8B-B14F-4D97-AF65-F5344CB8AC3E}">
        <p14:creationId xmlns:p14="http://schemas.microsoft.com/office/powerpoint/2010/main" val="896335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1736711" y="2949658"/>
            <a:ext cx="864096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dirty="0">
                <a:ln w="50800"/>
                <a:solidFill>
                  <a:schemeClr val="bg1">
                    <a:lumMod val="50000"/>
                  </a:schemeClr>
                </a:solidFill>
              </a:rPr>
              <a:t>Nuevo Plan Plurianual de Financiación: Actuaciones Transitorias</a:t>
            </a:r>
          </a:p>
          <a:p>
            <a:pPr algn="ctr"/>
            <a:r>
              <a:rPr lang="es-ES" sz="5400" b="1" dirty="0">
                <a:ln w="50800"/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ES" sz="5400" b="1" dirty="0">
              <a:ln w="50800"/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153065"/>
            <a:ext cx="2232248" cy="263214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.- Servicio de Gestión Presupuestaria y Patrimonial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422515-F585-40FE-B4D1-E9273692928E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  <p:sp>
        <p:nvSpPr>
          <p:cNvPr id="10" name="Marcador de número de diapositiva 8"/>
          <p:cNvSpPr txBox="1">
            <a:spLocks/>
          </p:cNvSpPr>
          <p:nvPr/>
        </p:nvSpPr>
        <p:spPr>
          <a:xfrm>
            <a:off x="1553886" y="6165305"/>
            <a:ext cx="365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fld id="{38422515-F585-40FE-B4D1-E9273692928E}" type="slidenum">
              <a:rPr lang="es-E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l">
                <a:defRPr/>
              </a:pPr>
              <a:t>6</a:t>
            </a:fld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189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5640" y="506559"/>
            <a:ext cx="6735762" cy="639763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Consideraciones técnicas</a:t>
            </a:r>
            <a:endParaRPr lang="es-E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510250" y="12922"/>
            <a:ext cx="91440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s-ES" sz="3200" b="1" i="1" dirty="0">
                <a:ln w="5080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 Presupuesto 2023</a:t>
            </a:r>
            <a:endParaRPr lang="es-E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1937"/>
            <a:ext cx="1224136" cy="144343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524000" y="6577518"/>
            <a:ext cx="9144000" cy="28048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.- Servicio de Gestión Presupuestaria y Patrimonial</a:t>
            </a:r>
          </a:p>
        </p:txBody>
      </p:sp>
      <p:sp>
        <p:nvSpPr>
          <p:cNvPr id="14" name="Marcador de número de diapositiva 8"/>
          <p:cNvSpPr txBox="1">
            <a:spLocks/>
          </p:cNvSpPr>
          <p:nvPr/>
        </p:nvSpPr>
        <p:spPr>
          <a:xfrm>
            <a:off x="1553886" y="6165305"/>
            <a:ext cx="365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fld id="{38422515-F585-40FE-B4D1-E9273692928E}" type="slidenum">
              <a:rPr lang="es-E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l">
                <a:defRPr/>
              </a:pPr>
              <a:t>7</a:t>
            </a:fld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 Título">
            <a:extLst>
              <a:ext uri="{FF2B5EF4-FFF2-40B4-BE49-F238E27FC236}">
                <a16:creationId xmlns:a16="http://schemas.microsoft.com/office/drawing/2014/main" id="{A10C1385-B7F9-4C88-87D2-CD95CB0D1A8C}"/>
              </a:ext>
            </a:extLst>
          </p:cNvPr>
          <p:cNvSpPr txBox="1">
            <a:spLocks/>
          </p:cNvSpPr>
          <p:nvPr/>
        </p:nvSpPr>
        <p:spPr>
          <a:xfrm>
            <a:off x="2600598" y="848658"/>
            <a:ext cx="6735762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Cambio de Modelo de Financiación</a:t>
            </a:r>
            <a:endParaRPr lang="es-E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9A6622B-53F8-497C-88BA-49637FFA1E9D}"/>
              </a:ext>
            </a:extLst>
          </p:cNvPr>
          <p:cNvGraphicFramePr/>
          <p:nvPr/>
        </p:nvGraphicFramePr>
        <p:xfrm>
          <a:off x="1510251" y="2137989"/>
          <a:ext cx="9157749" cy="4439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7637B9B0-5D08-4AEA-B439-A44BDBC9D5BE}"/>
              </a:ext>
            </a:extLst>
          </p:cNvPr>
          <p:cNvSpPr txBox="1"/>
          <p:nvPr/>
        </p:nvSpPr>
        <p:spPr>
          <a:xfrm>
            <a:off x="1919536" y="1479815"/>
            <a:ext cx="829181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-274320" algn="just" fontAlgn="auto">
              <a:spcAft>
                <a:spcPts val="0"/>
              </a:spcAft>
              <a:buClr>
                <a:schemeClr val="accent5"/>
              </a:buClr>
              <a:defRPr/>
            </a:pP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Nuevo modelo de financiación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favorece a los intereses de las universidades periféricas. (En fase de negociación)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921681C2-4DF4-41ED-A7C6-94992452AC7C}"/>
              </a:ext>
            </a:extLst>
          </p:cNvPr>
          <p:cNvSpPr/>
          <p:nvPr/>
        </p:nvSpPr>
        <p:spPr>
          <a:xfrm>
            <a:off x="5375920" y="4149080"/>
            <a:ext cx="864096" cy="3600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2A464B26-06F0-43BB-BD25-437ABCE3249D}"/>
              </a:ext>
            </a:extLst>
          </p:cNvPr>
          <p:cNvSpPr/>
          <p:nvPr/>
        </p:nvSpPr>
        <p:spPr>
          <a:xfrm>
            <a:off x="5411566" y="5379760"/>
            <a:ext cx="864096" cy="3600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65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5640" y="548681"/>
            <a:ext cx="6735762" cy="639763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Consideraciones técnicas</a:t>
            </a:r>
            <a:endParaRPr lang="es-E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510250" y="12922"/>
            <a:ext cx="91440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s-ES" sz="3200" b="1" i="1" dirty="0">
                <a:ln w="5080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 Presupuesto 2023</a:t>
            </a:r>
            <a:endParaRPr lang="es-E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1937"/>
            <a:ext cx="1224136" cy="144343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524000" y="6577518"/>
            <a:ext cx="9144000" cy="28048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.- Servicio de Gestión Presupuestaria y Patrimonial</a:t>
            </a:r>
          </a:p>
        </p:txBody>
      </p:sp>
      <p:sp>
        <p:nvSpPr>
          <p:cNvPr id="14" name="Marcador de número de diapositiva 8"/>
          <p:cNvSpPr txBox="1">
            <a:spLocks/>
          </p:cNvSpPr>
          <p:nvPr/>
        </p:nvSpPr>
        <p:spPr>
          <a:xfrm>
            <a:off x="1553886" y="6165305"/>
            <a:ext cx="365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fld id="{38422515-F585-40FE-B4D1-E9273692928E}" type="slidenum">
              <a:rPr lang="es-E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l">
                <a:defRPr/>
              </a:pPr>
              <a:t>8</a:t>
            </a:fld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 Título">
            <a:extLst>
              <a:ext uri="{FF2B5EF4-FFF2-40B4-BE49-F238E27FC236}">
                <a16:creationId xmlns:a16="http://schemas.microsoft.com/office/drawing/2014/main" id="{A10C1385-B7F9-4C88-87D2-CD95CB0D1A8C}"/>
              </a:ext>
            </a:extLst>
          </p:cNvPr>
          <p:cNvSpPr txBox="1">
            <a:spLocks/>
          </p:cNvSpPr>
          <p:nvPr/>
        </p:nvSpPr>
        <p:spPr>
          <a:xfrm>
            <a:off x="2890689" y="991057"/>
            <a:ext cx="6990804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Financiación GV : Otras Dotaciones</a:t>
            </a:r>
            <a:endParaRPr lang="es-ES" sz="28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B54AB36B-02D0-462E-A943-9AF9B079FC9C}"/>
              </a:ext>
            </a:extLst>
          </p:cNvPr>
          <p:cNvGraphicFramePr/>
          <p:nvPr/>
        </p:nvGraphicFramePr>
        <p:xfrm>
          <a:off x="1553886" y="1581803"/>
          <a:ext cx="9006610" cy="4948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77000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5640" y="548681"/>
            <a:ext cx="7488832" cy="639763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Técnicas de Presupuestación</a:t>
            </a:r>
            <a:endParaRPr lang="es-E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510250" y="12922"/>
            <a:ext cx="91440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s-ES" sz="3200" b="1" i="1" dirty="0">
                <a:ln w="5080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 Presupuesto 2023</a:t>
            </a:r>
            <a:endParaRPr lang="es-E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1937"/>
            <a:ext cx="1224136" cy="144343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524000" y="6577518"/>
            <a:ext cx="9144000" cy="28048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GERENCIA .- Servicio de Gestión Presupuestaria y Patrimonial</a:t>
            </a:r>
          </a:p>
        </p:txBody>
      </p:sp>
      <p:sp>
        <p:nvSpPr>
          <p:cNvPr id="14" name="Marcador de número de diapositiva 8"/>
          <p:cNvSpPr txBox="1">
            <a:spLocks/>
          </p:cNvSpPr>
          <p:nvPr/>
        </p:nvSpPr>
        <p:spPr>
          <a:xfrm>
            <a:off x="1553886" y="6165305"/>
            <a:ext cx="365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fld id="{38422515-F585-40FE-B4D1-E9273692928E}" type="slidenum">
              <a:rPr lang="es-E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l">
                <a:defRPr/>
              </a:pPr>
              <a:t>9</a:t>
            </a:fld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56A804C-7F1F-4FCD-87F4-3D24D1AEF166}"/>
              </a:ext>
            </a:extLst>
          </p:cNvPr>
          <p:cNvGraphicFramePr/>
          <p:nvPr/>
        </p:nvGraphicFramePr>
        <p:xfrm>
          <a:off x="1553886" y="1396999"/>
          <a:ext cx="9100364" cy="5133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795583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21532</TotalTime>
  <Words>3219</Words>
  <Application>Microsoft Office PowerPoint</Application>
  <PresentationFormat>Panorámica</PresentationFormat>
  <Paragraphs>552</Paragraphs>
  <Slides>43</Slides>
  <Notes>35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1" baseType="lpstr">
      <vt:lpstr>Arial</vt:lpstr>
      <vt:lpstr>Calibri</vt:lpstr>
      <vt:lpstr>Cambria</vt:lpstr>
      <vt:lpstr>Candara</vt:lpstr>
      <vt:lpstr>Century Gothic</vt:lpstr>
      <vt:lpstr>Verdana</vt:lpstr>
      <vt:lpstr>Wingdings</vt:lpstr>
      <vt:lpstr>Tema de Office</vt:lpstr>
      <vt:lpstr>Presentación de PowerPoint</vt:lpstr>
      <vt:lpstr>Presentación de PowerPoint</vt:lpstr>
      <vt:lpstr>Contexto Actual</vt:lpstr>
      <vt:lpstr>Contexto Actual</vt:lpstr>
      <vt:lpstr>Elaboración del Proyecto Presupuesto 2023</vt:lpstr>
      <vt:lpstr>Presentación de PowerPoint</vt:lpstr>
      <vt:lpstr>Consideraciones técnicas</vt:lpstr>
      <vt:lpstr>Consideraciones técnicas</vt:lpstr>
      <vt:lpstr>Técnicas de Presupuestación</vt:lpstr>
      <vt:lpstr>Características</vt:lpstr>
      <vt:lpstr>ACUERDOS MARCO EN VIGOR </vt:lpstr>
      <vt:lpstr>Presentación de PowerPoint</vt:lpstr>
      <vt:lpstr>Presentación de PowerPoint</vt:lpstr>
      <vt:lpstr>OFERTA DE EMPLEO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Constitución de Bolsas de Trabajo.</vt:lpstr>
      <vt:lpstr>Presentación de PowerPoint</vt:lpstr>
      <vt:lpstr>Presentación de PowerPoint</vt:lpstr>
      <vt:lpstr>  REGLAMENTO REGULADOR FORMACIÓN DE PERSONAL DE NUEVO INGRESO, MEDIANTE LA FIGURA DEL FORMADOR 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CAMPUS DE ALTEA-EDIFICIO MASCARAT</vt:lpstr>
      <vt:lpstr>CAMPUS DE ALTEA-EDIFICIO MASCARAT</vt:lpstr>
      <vt:lpstr>      CAMPUS DE SANT JOAN D’ALACANT    </vt:lpstr>
      <vt:lpstr>      CAMPUS DE SANT JOAN D’ALACANT    </vt:lpstr>
      <vt:lpstr>Presentación de PowerPoint</vt:lpstr>
      <vt:lpstr>CAMPUS DE ELCHE  PRINCIPALES ACTUACIONES DE  INFRAESTRUCTURAS</vt:lpstr>
      <vt:lpstr>CAMPUS DE ELCHE  PRINCIPALES ACTUACIONES DE  INFRAESTRUCTURAS</vt:lpstr>
      <vt:lpstr>CAMPUS DE ELCHE  PRINCIPALES ACTUACIONES DE  INFRAESTRUCTURAS</vt:lpstr>
      <vt:lpstr>Presentación de PowerPoint</vt:lpstr>
      <vt:lpstr>Presentación de PowerPoint</vt:lpstr>
      <vt:lpstr>Presentación de PowerPoint</vt:lpstr>
      <vt:lpstr>CAMPUS DE DESAMPARADOS   </vt:lpstr>
      <vt:lpstr>CAMPUS DE DESAMPARADOS   </vt:lpstr>
      <vt:lpstr> OTRAS ACTUACIONES DE AMBITO GENERAL  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Martinez Lopez, Ana Maria</dc:creator>
  <cp:lastModifiedBy>Muñoz Hinarejos, Ana</cp:lastModifiedBy>
  <cp:revision>1579</cp:revision>
  <cp:lastPrinted>2021-04-26T11:00:20Z</cp:lastPrinted>
  <dcterms:created xsi:type="dcterms:W3CDTF">2011-04-01T10:52:45Z</dcterms:created>
  <dcterms:modified xsi:type="dcterms:W3CDTF">2022-12-20T11:43:54Z</dcterms:modified>
</cp:coreProperties>
</file>